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256" r:id="rId2"/>
    <p:sldId id="302" r:id="rId3"/>
    <p:sldId id="304" r:id="rId4"/>
    <p:sldId id="321" r:id="rId5"/>
    <p:sldId id="330" r:id="rId6"/>
    <p:sldId id="313" r:id="rId7"/>
    <p:sldId id="305" r:id="rId8"/>
    <p:sldId id="314" r:id="rId9"/>
    <p:sldId id="306" r:id="rId10"/>
    <p:sldId id="331" r:id="rId11"/>
    <p:sldId id="307" r:id="rId12"/>
    <p:sldId id="315" r:id="rId13"/>
    <p:sldId id="317" r:id="rId14"/>
    <p:sldId id="332" r:id="rId15"/>
    <p:sldId id="308" r:id="rId16"/>
    <p:sldId id="316" r:id="rId17"/>
    <p:sldId id="318" r:id="rId18"/>
    <p:sldId id="319" r:id="rId19"/>
    <p:sldId id="325" r:id="rId20"/>
    <p:sldId id="324" r:id="rId21"/>
    <p:sldId id="310" r:id="rId22"/>
    <p:sldId id="322" r:id="rId23"/>
    <p:sldId id="327" r:id="rId24"/>
    <p:sldId id="333" r:id="rId25"/>
    <p:sldId id="328" r:id="rId26"/>
    <p:sldId id="311" r:id="rId27"/>
    <p:sldId id="323" r:id="rId28"/>
    <p:sldId id="329"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079F1B-CB61-49A0-9B0D-92B542671F16}" v="809" dt="2025-08-05T05:04:07.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66187" autoAdjust="0"/>
  </p:normalViewPr>
  <p:slideViewPr>
    <p:cSldViewPr snapToGrid="0">
      <p:cViewPr varScale="1">
        <p:scale>
          <a:sx n="74" d="100"/>
          <a:sy n="74" d="100"/>
        </p:scale>
        <p:origin x="16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gan Arkema" userId="d134bfba-50ce-4cc7-b10c-410f603f1a92" providerId="ADAL" clId="{88079F1B-CB61-49A0-9B0D-92B542671F16}"/>
    <pc:docChg chg="undo redo custSel addSld delSld modSld sldOrd modShowInfo">
      <pc:chgData name="Logan Arkema" userId="d134bfba-50ce-4cc7-b10c-410f603f1a92" providerId="ADAL" clId="{88079F1B-CB61-49A0-9B0D-92B542671F16}" dt="2025-08-05T14:43:05.435" v="59765" actId="20577"/>
      <pc:docMkLst>
        <pc:docMk/>
      </pc:docMkLst>
      <pc:sldChg chg="addSp delSp modSp mod modTransition delAnim modAnim modNotesTx">
        <pc:chgData name="Logan Arkema" userId="d134bfba-50ce-4cc7-b10c-410f603f1a92" providerId="ADAL" clId="{88079F1B-CB61-49A0-9B0D-92B542671F16}" dt="2025-08-04T05:24:57.316" v="50157"/>
        <pc:sldMkLst>
          <pc:docMk/>
          <pc:sldMk cId="2863591857" sldId="256"/>
        </pc:sldMkLst>
        <pc:spChg chg="add mod">
          <ac:chgData name="Logan Arkema" userId="d134bfba-50ce-4cc7-b10c-410f603f1a92" providerId="ADAL" clId="{88079F1B-CB61-49A0-9B0D-92B542671F16}" dt="2025-08-02T00:44:03.201" v="1230" actId="1076"/>
          <ac:spMkLst>
            <pc:docMk/>
            <pc:sldMk cId="2863591857" sldId="256"/>
            <ac:spMk id="2" creationId="{E191F1BC-ACFC-6BDC-33DB-ED95951B951A}"/>
          </ac:spMkLst>
        </pc:spChg>
        <pc:spChg chg="mod">
          <ac:chgData name="Logan Arkema" userId="d134bfba-50ce-4cc7-b10c-410f603f1a92" providerId="ADAL" clId="{88079F1B-CB61-49A0-9B0D-92B542671F16}" dt="2025-08-03T21:15:23.136" v="14027" actId="1076"/>
          <ac:spMkLst>
            <pc:docMk/>
            <pc:sldMk cId="2863591857" sldId="256"/>
            <ac:spMk id="9" creationId="{D78D359D-2516-F8B9-637C-CC0BF69B38B8}"/>
          </ac:spMkLst>
        </pc:spChg>
        <pc:picChg chg="add del mod">
          <ac:chgData name="Logan Arkema" userId="d134bfba-50ce-4cc7-b10c-410f603f1a92" providerId="ADAL" clId="{88079F1B-CB61-49A0-9B0D-92B542671F16}" dt="2025-08-04T05:22:28.808" v="50146" actId="478"/>
          <ac:picMkLst>
            <pc:docMk/>
            <pc:sldMk cId="2863591857" sldId="256"/>
            <ac:picMk id="19" creationId="{2270C509-6654-E882-3014-85F7F572E8EC}"/>
          </ac:picMkLst>
        </pc:picChg>
      </pc:sldChg>
      <pc:sldChg chg="del">
        <pc:chgData name="Logan Arkema" userId="d134bfba-50ce-4cc7-b10c-410f603f1a92" providerId="ADAL" clId="{88079F1B-CB61-49A0-9B0D-92B542671F16}" dt="2025-08-02T14:40:14.021" v="3617" actId="47"/>
        <pc:sldMkLst>
          <pc:docMk/>
          <pc:sldMk cId="1944661086" sldId="258"/>
        </pc:sldMkLst>
      </pc:sldChg>
      <pc:sldChg chg="del">
        <pc:chgData name="Logan Arkema" userId="d134bfba-50ce-4cc7-b10c-410f603f1a92" providerId="ADAL" clId="{88079F1B-CB61-49A0-9B0D-92B542671F16}" dt="2025-08-02T14:40:14.021" v="3617" actId="47"/>
        <pc:sldMkLst>
          <pc:docMk/>
          <pc:sldMk cId="3181445950" sldId="259"/>
        </pc:sldMkLst>
      </pc:sldChg>
      <pc:sldChg chg="del">
        <pc:chgData name="Logan Arkema" userId="d134bfba-50ce-4cc7-b10c-410f603f1a92" providerId="ADAL" clId="{88079F1B-CB61-49A0-9B0D-92B542671F16}" dt="2025-08-02T14:40:14.021" v="3617" actId="47"/>
        <pc:sldMkLst>
          <pc:docMk/>
          <pc:sldMk cId="1851451055" sldId="260"/>
        </pc:sldMkLst>
      </pc:sldChg>
      <pc:sldChg chg="del">
        <pc:chgData name="Logan Arkema" userId="d134bfba-50ce-4cc7-b10c-410f603f1a92" providerId="ADAL" clId="{88079F1B-CB61-49A0-9B0D-92B542671F16}" dt="2025-08-02T14:40:14.021" v="3617" actId="47"/>
        <pc:sldMkLst>
          <pc:docMk/>
          <pc:sldMk cId="2779427827" sldId="261"/>
        </pc:sldMkLst>
      </pc:sldChg>
      <pc:sldChg chg="del">
        <pc:chgData name="Logan Arkema" userId="d134bfba-50ce-4cc7-b10c-410f603f1a92" providerId="ADAL" clId="{88079F1B-CB61-49A0-9B0D-92B542671F16}" dt="2025-08-02T14:40:14.021" v="3617" actId="47"/>
        <pc:sldMkLst>
          <pc:docMk/>
          <pc:sldMk cId="3549943030" sldId="288"/>
        </pc:sldMkLst>
      </pc:sldChg>
      <pc:sldChg chg="del">
        <pc:chgData name="Logan Arkema" userId="d134bfba-50ce-4cc7-b10c-410f603f1a92" providerId="ADAL" clId="{88079F1B-CB61-49A0-9B0D-92B542671F16}" dt="2025-08-02T14:40:14.021" v="3617" actId="47"/>
        <pc:sldMkLst>
          <pc:docMk/>
          <pc:sldMk cId="633347168" sldId="289"/>
        </pc:sldMkLst>
      </pc:sldChg>
      <pc:sldChg chg="del">
        <pc:chgData name="Logan Arkema" userId="d134bfba-50ce-4cc7-b10c-410f603f1a92" providerId="ADAL" clId="{88079F1B-CB61-49A0-9B0D-92B542671F16}" dt="2025-08-02T14:40:14.021" v="3617" actId="47"/>
        <pc:sldMkLst>
          <pc:docMk/>
          <pc:sldMk cId="455978750" sldId="290"/>
        </pc:sldMkLst>
      </pc:sldChg>
      <pc:sldChg chg="del">
        <pc:chgData name="Logan Arkema" userId="d134bfba-50ce-4cc7-b10c-410f603f1a92" providerId="ADAL" clId="{88079F1B-CB61-49A0-9B0D-92B542671F16}" dt="2025-08-02T14:40:14.021" v="3617" actId="47"/>
        <pc:sldMkLst>
          <pc:docMk/>
          <pc:sldMk cId="1765686198" sldId="291"/>
        </pc:sldMkLst>
      </pc:sldChg>
      <pc:sldChg chg="del">
        <pc:chgData name="Logan Arkema" userId="d134bfba-50ce-4cc7-b10c-410f603f1a92" providerId="ADAL" clId="{88079F1B-CB61-49A0-9B0D-92B542671F16}" dt="2025-08-02T14:40:14.021" v="3617" actId="47"/>
        <pc:sldMkLst>
          <pc:docMk/>
          <pc:sldMk cId="2463100843" sldId="292"/>
        </pc:sldMkLst>
      </pc:sldChg>
      <pc:sldChg chg="del">
        <pc:chgData name="Logan Arkema" userId="d134bfba-50ce-4cc7-b10c-410f603f1a92" providerId="ADAL" clId="{88079F1B-CB61-49A0-9B0D-92B542671F16}" dt="2025-08-02T14:40:14.021" v="3617" actId="47"/>
        <pc:sldMkLst>
          <pc:docMk/>
          <pc:sldMk cId="628054755" sldId="293"/>
        </pc:sldMkLst>
      </pc:sldChg>
      <pc:sldChg chg="del">
        <pc:chgData name="Logan Arkema" userId="d134bfba-50ce-4cc7-b10c-410f603f1a92" providerId="ADAL" clId="{88079F1B-CB61-49A0-9B0D-92B542671F16}" dt="2025-08-02T14:40:14.021" v="3617" actId="47"/>
        <pc:sldMkLst>
          <pc:docMk/>
          <pc:sldMk cId="3449134012" sldId="295"/>
        </pc:sldMkLst>
      </pc:sldChg>
      <pc:sldChg chg="del">
        <pc:chgData name="Logan Arkema" userId="d134bfba-50ce-4cc7-b10c-410f603f1a92" providerId="ADAL" clId="{88079F1B-CB61-49A0-9B0D-92B542671F16}" dt="2025-08-02T14:40:14.021" v="3617" actId="47"/>
        <pc:sldMkLst>
          <pc:docMk/>
          <pc:sldMk cId="724738766" sldId="296"/>
        </pc:sldMkLst>
      </pc:sldChg>
      <pc:sldChg chg="del">
        <pc:chgData name="Logan Arkema" userId="d134bfba-50ce-4cc7-b10c-410f603f1a92" providerId="ADAL" clId="{88079F1B-CB61-49A0-9B0D-92B542671F16}" dt="2025-08-02T14:40:14.021" v="3617" actId="47"/>
        <pc:sldMkLst>
          <pc:docMk/>
          <pc:sldMk cId="1223976883" sldId="298"/>
        </pc:sldMkLst>
      </pc:sldChg>
      <pc:sldChg chg="del">
        <pc:chgData name="Logan Arkema" userId="d134bfba-50ce-4cc7-b10c-410f603f1a92" providerId="ADAL" clId="{88079F1B-CB61-49A0-9B0D-92B542671F16}" dt="2025-08-02T14:40:14.021" v="3617" actId="47"/>
        <pc:sldMkLst>
          <pc:docMk/>
          <pc:sldMk cId="1406161712" sldId="299"/>
        </pc:sldMkLst>
      </pc:sldChg>
      <pc:sldChg chg="del">
        <pc:chgData name="Logan Arkema" userId="d134bfba-50ce-4cc7-b10c-410f603f1a92" providerId="ADAL" clId="{88079F1B-CB61-49A0-9B0D-92B542671F16}" dt="2025-08-02T14:40:14.021" v="3617" actId="47"/>
        <pc:sldMkLst>
          <pc:docMk/>
          <pc:sldMk cId="1411207811" sldId="300"/>
        </pc:sldMkLst>
      </pc:sldChg>
      <pc:sldChg chg="addSp delSp modSp mod modTransition delAnim modAnim modNotesTx">
        <pc:chgData name="Logan Arkema" userId="d134bfba-50ce-4cc7-b10c-410f603f1a92" providerId="ADAL" clId="{88079F1B-CB61-49A0-9B0D-92B542671F16}" dt="2025-08-05T04:53:18.890" v="58700"/>
        <pc:sldMkLst>
          <pc:docMk/>
          <pc:sldMk cId="3883467506" sldId="302"/>
        </pc:sldMkLst>
        <pc:spChg chg="mod">
          <ac:chgData name="Logan Arkema" userId="d134bfba-50ce-4cc7-b10c-410f603f1a92" providerId="ADAL" clId="{88079F1B-CB61-49A0-9B0D-92B542671F16}" dt="2025-07-30T18:29:40.329" v="757" actId="242"/>
          <ac:spMkLst>
            <pc:docMk/>
            <pc:sldMk cId="3883467506" sldId="302"/>
            <ac:spMk id="6" creationId="{18CE0E90-D373-D06A-8ABA-F5923D2E6F23}"/>
          </ac:spMkLst>
        </pc:spChg>
        <pc:spChg chg="mod">
          <ac:chgData name="Logan Arkema" userId="d134bfba-50ce-4cc7-b10c-410f603f1a92" providerId="ADAL" clId="{88079F1B-CB61-49A0-9B0D-92B542671F16}" dt="2025-08-03T21:10:29.431" v="14025" actId="20577"/>
          <ac:spMkLst>
            <pc:docMk/>
            <pc:sldMk cId="3883467506" sldId="302"/>
            <ac:spMk id="10" creationId="{1D2A2D82-E122-0509-4D40-E1911EE8A269}"/>
          </ac:spMkLst>
        </pc:spChg>
        <pc:picChg chg="add del mod">
          <ac:chgData name="Logan Arkema" userId="d134bfba-50ce-4cc7-b10c-410f603f1a92" providerId="ADAL" clId="{88079F1B-CB61-49A0-9B0D-92B542671F16}" dt="2025-08-04T05:22:57.538" v="50155" actId="478"/>
          <ac:picMkLst>
            <pc:docMk/>
            <pc:sldMk cId="3883467506" sldId="302"/>
            <ac:picMk id="37" creationId="{1454B18B-351C-A643-D39B-7ED50A4267C1}"/>
          </ac:picMkLst>
        </pc:picChg>
      </pc:sldChg>
      <pc:sldChg chg="addSp delSp modSp mod modTransition delAnim modAnim modNotesTx">
        <pc:chgData name="Logan Arkema" userId="d134bfba-50ce-4cc7-b10c-410f603f1a92" providerId="ADAL" clId="{88079F1B-CB61-49A0-9B0D-92B542671F16}" dt="2025-08-05T04:55:04.255" v="58911" actId="20577"/>
        <pc:sldMkLst>
          <pc:docMk/>
          <pc:sldMk cId="961907910" sldId="304"/>
        </pc:sldMkLst>
        <pc:spChg chg="mod">
          <ac:chgData name="Logan Arkema" userId="d134bfba-50ce-4cc7-b10c-410f603f1a92" providerId="ADAL" clId="{88079F1B-CB61-49A0-9B0D-92B542671F16}" dt="2025-08-05T04:54:56.031" v="58907" actId="20577"/>
          <ac:spMkLst>
            <pc:docMk/>
            <pc:sldMk cId="961907910" sldId="304"/>
            <ac:spMk id="4" creationId="{72D5D443-DA70-BC9E-DFEE-B347D016BE9F}"/>
          </ac:spMkLst>
        </pc:spChg>
        <pc:spChg chg="mod">
          <ac:chgData name="Logan Arkema" userId="d134bfba-50ce-4cc7-b10c-410f603f1a92" providerId="ADAL" clId="{88079F1B-CB61-49A0-9B0D-92B542671F16}" dt="2025-07-30T18:29:35.182" v="756" actId="242"/>
          <ac:spMkLst>
            <pc:docMk/>
            <pc:sldMk cId="961907910" sldId="304"/>
            <ac:spMk id="6" creationId="{41B22866-C5BF-9A98-592B-2E0E0C5340D3}"/>
          </ac:spMkLst>
        </pc:spChg>
        <pc:picChg chg="add del mod">
          <ac:chgData name="Logan Arkema" userId="d134bfba-50ce-4cc7-b10c-410f603f1a92" providerId="ADAL" clId="{88079F1B-CB61-49A0-9B0D-92B542671F16}" dt="2025-08-04T05:24:52.562" v="50156" actId="478"/>
          <ac:picMkLst>
            <pc:docMk/>
            <pc:sldMk cId="961907910" sldId="304"/>
            <ac:picMk id="29" creationId="{20324395-9FDE-A068-2D3A-B5FF92059C07}"/>
          </ac:picMkLst>
        </pc:picChg>
      </pc:sldChg>
      <pc:sldChg chg="addSp delSp modSp mod modTransition modAnim modNotesTx">
        <pc:chgData name="Logan Arkema" userId="d134bfba-50ce-4cc7-b10c-410f603f1a92" providerId="ADAL" clId="{88079F1B-CB61-49A0-9B0D-92B542671F16}" dt="2025-08-04T05:40:41.209" v="51521" actId="20577"/>
        <pc:sldMkLst>
          <pc:docMk/>
          <pc:sldMk cId="3604982635" sldId="305"/>
        </pc:sldMkLst>
        <pc:spChg chg="mod">
          <ac:chgData name="Logan Arkema" userId="d134bfba-50ce-4cc7-b10c-410f603f1a92" providerId="ADAL" clId="{88079F1B-CB61-49A0-9B0D-92B542671F16}" dt="2025-07-30T17:05:02.660" v="456" actId="1036"/>
          <ac:spMkLst>
            <pc:docMk/>
            <pc:sldMk cId="3604982635" sldId="305"/>
            <ac:spMk id="2" creationId="{2127224E-7E30-61A1-81D9-7AADF7C6E122}"/>
          </ac:spMkLst>
        </pc:spChg>
        <pc:spChg chg="mod">
          <ac:chgData name="Logan Arkema" userId="d134bfba-50ce-4cc7-b10c-410f603f1a92" providerId="ADAL" clId="{88079F1B-CB61-49A0-9B0D-92B542671F16}" dt="2025-07-30T18:29:24.473" v="754"/>
          <ac:spMkLst>
            <pc:docMk/>
            <pc:sldMk cId="3604982635" sldId="305"/>
            <ac:spMk id="6" creationId="{2AFBA058-6152-E718-4280-862D7A30CEC8}"/>
          </ac:spMkLst>
        </pc:spChg>
        <pc:spChg chg="mod">
          <ac:chgData name="Logan Arkema" userId="d134bfba-50ce-4cc7-b10c-410f603f1a92" providerId="ADAL" clId="{88079F1B-CB61-49A0-9B0D-92B542671F16}" dt="2025-07-30T17:05:02.660" v="456" actId="1036"/>
          <ac:spMkLst>
            <pc:docMk/>
            <pc:sldMk cId="3604982635" sldId="305"/>
            <ac:spMk id="7" creationId="{0DAF3296-AFBD-5D6A-1605-A0B4BC7A39A5}"/>
          </ac:spMkLst>
        </pc:spChg>
        <pc:picChg chg="add mod">
          <ac:chgData name="Logan Arkema" userId="d134bfba-50ce-4cc7-b10c-410f603f1a92" providerId="ADAL" clId="{88079F1B-CB61-49A0-9B0D-92B542671F16}" dt="2025-07-30T17:05:02.660" v="456" actId="1036"/>
          <ac:picMkLst>
            <pc:docMk/>
            <pc:sldMk cId="3604982635" sldId="305"/>
            <ac:picMk id="8" creationId="{7A4380DB-ED96-7EB3-7414-258B14AAF689}"/>
          </ac:picMkLst>
        </pc:picChg>
        <pc:picChg chg="add mod">
          <ac:chgData name="Logan Arkema" userId="d134bfba-50ce-4cc7-b10c-410f603f1a92" providerId="ADAL" clId="{88079F1B-CB61-49A0-9B0D-92B542671F16}" dt="2025-07-30T17:05:02.660" v="456" actId="1036"/>
          <ac:picMkLst>
            <pc:docMk/>
            <pc:sldMk cId="3604982635" sldId="305"/>
            <ac:picMk id="10" creationId="{8C80AB92-5094-1FC2-D9B6-708B8769A25C}"/>
          </ac:picMkLst>
        </pc:picChg>
        <pc:picChg chg="add mod">
          <ac:chgData name="Logan Arkema" userId="d134bfba-50ce-4cc7-b10c-410f603f1a92" providerId="ADAL" clId="{88079F1B-CB61-49A0-9B0D-92B542671F16}" dt="2025-07-30T17:05:02.660" v="456" actId="1036"/>
          <ac:picMkLst>
            <pc:docMk/>
            <pc:sldMk cId="3604982635" sldId="305"/>
            <ac:picMk id="12" creationId="{371187CA-8572-BE59-3923-54EE29DDA3B1}"/>
          </ac:picMkLst>
        </pc:picChg>
        <pc:picChg chg="add mod">
          <ac:chgData name="Logan Arkema" userId="d134bfba-50ce-4cc7-b10c-410f603f1a92" providerId="ADAL" clId="{88079F1B-CB61-49A0-9B0D-92B542671F16}" dt="2025-07-30T17:05:02.660" v="456" actId="1036"/>
          <ac:picMkLst>
            <pc:docMk/>
            <pc:sldMk cId="3604982635" sldId="305"/>
            <ac:picMk id="14" creationId="{D1F011F2-68DA-6F5A-5C8E-591B46B8FE4F}"/>
          </ac:picMkLst>
        </pc:picChg>
        <pc:picChg chg="add mod">
          <ac:chgData name="Logan Arkema" userId="d134bfba-50ce-4cc7-b10c-410f603f1a92" providerId="ADAL" clId="{88079F1B-CB61-49A0-9B0D-92B542671F16}" dt="2025-07-30T17:05:02.660" v="456" actId="1036"/>
          <ac:picMkLst>
            <pc:docMk/>
            <pc:sldMk cId="3604982635" sldId="305"/>
            <ac:picMk id="16" creationId="{25031C9D-F3EF-5055-D023-9E8B219EEDEE}"/>
          </ac:picMkLst>
        </pc:picChg>
        <pc:picChg chg="add del mod">
          <ac:chgData name="Logan Arkema" userId="d134bfba-50ce-4cc7-b10c-410f603f1a92" providerId="ADAL" clId="{88079F1B-CB61-49A0-9B0D-92B542671F16}" dt="2025-08-04T05:24:57.316" v="50157"/>
          <ac:picMkLst>
            <pc:docMk/>
            <pc:sldMk cId="3604982635" sldId="305"/>
            <ac:picMk id="28" creationId="{F9F91906-A78A-4DD9-32A3-0727E614A583}"/>
          </ac:picMkLst>
        </pc:picChg>
      </pc:sldChg>
      <pc:sldChg chg="addSp delSp modSp add mod modTransition modAnim modNotesTx">
        <pc:chgData name="Logan Arkema" userId="d134bfba-50ce-4cc7-b10c-410f603f1a92" providerId="ADAL" clId="{88079F1B-CB61-49A0-9B0D-92B542671F16}" dt="2025-08-04T05:54:08.011" v="52216" actId="20577"/>
        <pc:sldMkLst>
          <pc:docMk/>
          <pc:sldMk cId="932515716" sldId="306"/>
        </pc:sldMkLst>
        <pc:spChg chg="mod">
          <ac:chgData name="Logan Arkema" userId="d134bfba-50ce-4cc7-b10c-410f603f1a92" providerId="ADAL" clId="{88079F1B-CB61-49A0-9B0D-92B542671F16}" dt="2025-07-30T18:29:09.118" v="746"/>
          <ac:spMkLst>
            <pc:docMk/>
            <pc:sldMk cId="932515716" sldId="306"/>
            <ac:spMk id="6" creationId="{AF0D3652-5753-4BC8-B0F0-53A036A65685}"/>
          </ac:spMkLst>
        </pc:spChg>
        <pc:picChg chg="add mod">
          <ac:chgData name="Logan Arkema" userId="d134bfba-50ce-4cc7-b10c-410f603f1a92" providerId="ADAL" clId="{88079F1B-CB61-49A0-9B0D-92B542671F16}" dt="2025-07-30T17:11:59.703" v="586" actId="14100"/>
          <ac:picMkLst>
            <pc:docMk/>
            <pc:sldMk cId="932515716" sldId="306"/>
            <ac:picMk id="10" creationId="{CF487D2B-BF79-9B31-5A80-30C126A16AD9}"/>
          </ac:picMkLst>
        </pc:picChg>
        <pc:picChg chg="add mod">
          <ac:chgData name="Logan Arkema" userId="d134bfba-50ce-4cc7-b10c-410f603f1a92" providerId="ADAL" clId="{88079F1B-CB61-49A0-9B0D-92B542671F16}" dt="2025-07-30T17:11:43.953" v="584" actId="1076"/>
          <ac:picMkLst>
            <pc:docMk/>
            <pc:sldMk cId="932515716" sldId="306"/>
            <ac:picMk id="12" creationId="{E9DCCCF4-55EF-2C65-20D4-A1AC5AF2B221}"/>
          </ac:picMkLst>
        </pc:picChg>
        <pc:picChg chg="add mod">
          <ac:chgData name="Logan Arkema" userId="d134bfba-50ce-4cc7-b10c-410f603f1a92" providerId="ADAL" clId="{88079F1B-CB61-49A0-9B0D-92B542671F16}" dt="2025-07-30T17:12:01.917" v="587" actId="1076"/>
          <ac:picMkLst>
            <pc:docMk/>
            <pc:sldMk cId="932515716" sldId="306"/>
            <ac:picMk id="14" creationId="{81C558BA-AB43-D110-6632-C51AD58FABA9}"/>
          </ac:picMkLst>
        </pc:picChg>
        <pc:picChg chg="add mod">
          <ac:chgData name="Logan Arkema" userId="d134bfba-50ce-4cc7-b10c-410f603f1a92" providerId="ADAL" clId="{88079F1B-CB61-49A0-9B0D-92B542671F16}" dt="2025-07-30T17:11:52.327" v="585" actId="14100"/>
          <ac:picMkLst>
            <pc:docMk/>
            <pc:sldMk cId="932515716" sldId="306"/>
            <ac:picMk id="16" creationId="{610BBB7F-DD6C-69D5-9807-A825CB239E85}"/>
          </ac:picMkLst>
        </pc:picChg>
        <pc:picChg chg="add mod">
          <ac:chgData name="Logan Arkema" userId="d134bfba-50ce-4cc7-b10c-410f603f1a92" providerId="ADAL" clId="{88079F1B-CB61-49A0-9B0D-92B542671F16}" dt="2025-07-30T17:13:01.120" v="591" actId="1076"/>
          <ac:picMkLst>
            <pc:docMk/>
            <pc:sldMk cId="932515716" sldId="306"/>
            <ac:picMk id="18" creationId="{B31B8A0E-A140-68C0-6787-15BBAB4E764F}"/>
          </ac:picMkLst>
        </pc:picChg>
        <pc:picChg chg="add del mod">
          <ac:chgData name="Logan Arkema" userId="d134bfba-50ce-4cc7-b10c-410f603f1a92" providerId="ADAL" clId="{88079F1B-CB61-49A0-9B0D-92B542671F16}" dt="2025-08-04T05:24:57.316" v="50157"/>
          <ac:picMkLst>
            <pc:docMk/>
            <pc:sldMk cId="932515716" sldId="306"/>
            <ac:picMk id="25" creationId="{FA9A59D2-E932-E44B-92D5-0D6B17ED36EB}"/>
          </ac:picMkLst>
        </pc:picChg>
      </pc:sldChg>
      <pc:sldChg chg="addSp delSp modSp add del mod modTransition addAnim delAnim modAnim modNotesTx">
        <pc:chgData name="Logan Arkema" userId="d134bfba-50ce-4cc7-b10c-410f603f1a92" providerId="ADAL" clId="{88079F1B-CB61-49A0-9B0D-92B542671F16}" dt="2025-08-05T02:21:37.862" v="58129" actId="1076"/>
        <pc:sldMkLst>
          <pc:docMk/>
          <pc:sldMk cId="888177574" sldId="307"/>
        </pc:sldMkLst>
        <pc:spChg chg="mod">
          <ac:chgData name="Logan Arkema" userId="d134bfba-50ce-4cc7-b10c-410f603f1a92" providerId="ADAL" clId="{88079F1B-CB61-49A0-9B0D-92B542671F16}" dt="2025-08-02T00:45:20.647" v="1251" actId="20577"/>
          <ac:spMkLst>
            <pc:docMk/>
            <pc:sldMk cId="888177574" sldId="307"/>
            <ac:spMk id="6" creationId="{AD062879-EF3D-6AC5-1AF0-EDF76D962B0E}"/>
          </ac:spMkLst>
        </pc:spChg>
        <pc:spChg chg="add mod">
          <ac:chgData name="Logan Arkema" userId="d134bfba-50ce-4cc7-b10c-410f603f1a92" providerId="ADAL" clId="{88079F1B-CB61-49A0-9B0D-92B542671F16}" dt="2025-08-05T02:21:35.964" v="58128" actId="14100"/>
          <ac:spMkLst>
            <pc:docMk/>
            <pc:sldMk cId="888177574" sldId="307"/>
            <ac:spMk id="23" creationId="{5DE53892-34AF-8920-F97D-22B29F4BB921}"/>
          </ac:spMkLst>
        </pc:spChg>
        <pc:picChg chg="add mod">
          <ac:chgData name="Logan Arkema" userId="d134bfba-50ce-4cc7-b10c-410f603f1a92" providerId="ADAL" clId="{88079F1B-CB61-49A0-9B0D-92B542671F16}" dt="2025-08-02T20:41:28.024" v="8857" actId="1076"/>
          <ac:picMkLst>
            <pc:docMk/>
            <pc:sldMk cId="888177574" sldId="307"/>
            <ac:picMk id="8" creationId="{53CBD726-1B8B-6205-7C4F-76D15FAB1C6A}"/>
          </ac:picMkLst>
        </pc:picChg>
        <pc:picChg chg="add del">
          <ac:chgData name="Logan Arkema" userId="d134bfba-50ce-4cc7-b10c-410f603f1a92" providerId="ADAL" clId="{88079F1B-CB61-49A0-9B0D-92B542671F16}" dt="2025-08-05T02:10:51.982" v="57466" actId="478"/>
          <ac:picMkLst>
            <pc:docMk/>
            <pc:sldMk cId="888177574" sldId="307"/>
            <ac:picMk id="12" creationId="{844FA06B-8C50-7C4F-BF87-B5B6BBEC35C7}"/>
          </ac:picMkLst>
        </pc:picChg>
        <pc:picChg chg="add del mod">
          <ac:chgData name="Logan Arkema" userId="d134bfba-50ce-4cc7-b10c-410f603f1a92" providerId="ADAL" clId="{88079F1B-CB61-49A0-9B0D-92B542671F16}" dt="2025-08-04T05:24:57.316" v="50157"/>
          <ac:picMkLst>
            <pc:docMk/>
            <pc:sldMk cId="888177574" sldId="307"/>
            <ac:picMk id="13" creationId="{7B188E72-6481-6186-A9D7-E34BBDC125AD}"/>
          </ac:picMkLst>
        </pc:picChg>
        <pc:picChg chg="add del mod">
          <ac:chgData name="Logan Arkema" userId="d134bfba-50ce-4cc7-b10c-410f603f1a92" providerId="ADAL" clId="{88079F1B-CB61-49A0-9B0D-92B542671F16}" dt="2025-08-05T02:10:51.574" v="57465"/>
          <ac:picMkLst>
            <pc:docMk/>
            <pc:sldMk cId="888177574" sldId="307"/>
            <ac:picMk id="17" creationId="{3782F003-F095-81DE-2EFB-79E239E7E060}"/>
          </ac:picMkLst>
        </pc:picChg>
        <pc:picChg chg="del">
          <ac:chgData name="Logan Arkema" userId="d134bfba-50ce-4cc7-b10c-410f603f1a92" providerId="ADAL" clId="{88079F1B-CB61-49A0-9B0D-92B542671F16}" dt="2025-08-05T02:16:20.506" v="57546" actId="478"/>
          <ac:picMkLst>
            <pc:docMk/>
            <pc:sldMk cId="888177574" sldId="307"/>
            <ac:picMk id="20" creationId="{6BABB75A-7C8D-B292-804F-AA25036D7475}"/>
          </ac:picMkLst>
        </pc:picChg>
        <pc:picChg chg="add mod">
          <ac:chgData name="Logan Arkema" userId="d134bfba-50ce-4cc7-b10c-410f603f1a92" providerId="ADAL" clId="{88079F1B-CB61-49A0-9B0D-92B542671F16}" dt="2025-08-05T02:10:49.817" v="57459"/>
          <ac:picMkLst>
            <pc:docMk/>
            <pc:sldMk cId="888177574" sldId="307"/>
            <ac:picMk id="21" creationId="{1C5F3DC6-6A3E-9D57-95FA-2FD8208B6D43}"/>
          </ac:picMkLst>
        </pc:picChg>
        <pc:picChg chg="add del mod">
          <ac:chgData name="Logan Arkema" userId="d134bfba-50ce-4cc7-b10c-410f603f1a92" providerId="ADAL" clId="{88079F1B-CB61-49A0-9B0D-92B542671F16}" dt="2025-08-05T02:16:13.854" v="57545" actId="478"/>
          <ac:picMkLst>
            <pc:docMk/>
            <pc:sldMk cId="888177574" sldId="307"/>
            <ac:picMk id="22" creationId="{9179602D-CED3-F7EE-79CD-168817BD3CE7}"/>
          </ac:picMkLst>
        </pc:picChg>
        <pc:picChg chg="add mod">
          <ac:chgData name="Logan Arkema" userId="d134bfba-50ce-4cc7-b10c-410f603f1a92" providerId="ADAL" clId="{88079F1B-CB61-49A0-9B0D-92B542671F16}" dt="2025-08-05T02:21:37.862" v="58129" actId="1076"/>
          <ac:picMkLst>
            <pc:docMk/>
            <pc:sldMk cId="888177574" sldId="307"/>
            <ac:picMk id="24" creationId="{2CC1CF47-4B04-409B-827F-9E6DF56A0DFC}"/>
          </ac:picMkLst>
        </pc:picChg>
      </pc:sldChg>
      <pc:sldChg chg="addSp delSp modSp add mod modTransition modAnim modNotesTx">
        <pc:chgData name="Logan Arkema" userId="d134bfba-50ce-4cc7-b10c-410f603f1a92" providerId="ADAL" clId="{88079F1B-CB61-49A0-9B0D-92B542671F16}" dt="2025-08-05T02:22:02.275" v="58181" actId="20577"/>
        <pc:sldMkLst>
          <pc:docMk/>
          <pc:sldMk cId="110050400" sldId="308"/>
        </pc:sldMkLst>
        <pc:spChg chg="add mod">
          <ac:chgData name="Logan Arkema" userId="d134bfba-50ce-4cc7-b10c-410f603f1a92" providerId="ADAL" clId="{88079F1B-CB61-49A0-9B0D-92B542671F16}" dt="2025-08-04T05:59:12.184" v="52601" actId="20577"/>
          <ac:spMkLst>
            <pc:docMk/>
            <pc:sldMk cId="110050400" sldId="308"/>
            <ac:spMk id="4" creationId="{0D4B4569-9106-B5EB-94C9-D99475DFA0D6}"/>
          </ac:spMkLst>
        </pc:spChg>
        <pc:spChg chg="mod">
          <ac:chgData name="Logan Arkema" userId="d134bfba-50ce-4cc7-b10c-410f603f1a92" providerId="ADAL" clId="{88079F1B-CB61-49A0-9B0D-92B542671F16}" dt="2025-07-30T18:32:11.244" v="790" actId="20577"/>
          <ac:spMkLst>
            <pc:docMk/>
            <pc:sldMk cId="110050400" sldId="308"/>
            <ac:spMk id="6" creationId="{520003EF-6D90-089D-B3A5-ED4D3C28D8C9}"/>
          </ac:spMkLst>
        </pc:spChg>
        <pc:picChg chg="add mod">
          <ac:chgData name="Logan Arkema" userId="d134bfba-50ce-4cc7-b10c-410f603f1a92" providerId="ADAL" clId="{88079F1B-CB61-49A0-9B0D-92B542671F16}" dt="2025-07-30T18:32:24.144" v="791" actId="1076"/>
          <ac:picMkLst>
            <pc:docMk/>
            <pc:sldMk cId="110050400" sldId="308"/>
            <ac:picMk id="8" creationId="{75C9F618-ED5E-BDF6-93E4-D75684536900}"/>
          </ac:picMkLst>
        </pc:picChg>
        <pc:picChg chg="add mod">
          <ac:chgData name="Logan Arkema" userId="d134bfba-50ce-4cc7-b10c-410f603f1a92" providerId="ADAL" clId="{88079F1B-CB61-49A0-9B0D-92B542671F16}" dt="2025-07-30T18:32:24.144" v="791" actId="1076"/>
          <ac:picMkLst>
            <pc:docMk/>
            <pc:sldMk cId="110050400" sldId="308"/>
            <ac:picMk id="12" creationId="{B222672F-734E-A85E-1E07-39A1B7848138}"/>
          </ac:picMkLst>
        </pc:picChg>
        <pc:picChg chg="add del mod">
          <ac:chgData name="Logan Arkema" userId="d134bfba-50ce-4cc7-b10c-410f603f1a92" providerId="ADAL" clId="{88079F1B-CB61-49A0-9B0D-92B542671F16}" dt="2025-08-04T05:24:57.316" v="50157"/>
          <ac:picMkLst>
            <pc:docMk/>
            <pc:sldMk cId="110050400" sldId="308"/>
            <ac:picMk id="20" creationId="{959D478E-EC5E-4778-F24B-8BDF22279ACB}"/>
          </ac:picMkLst>
        </pc:picChg>
      </pc:sldChg>
      <pc:sldChg chg="add del">
        <pc:chgData name="Logan Arkema" userId="d134bfba-50ce-4cc7-b10c-410f603f1a92" providerId="ADAL" clId="{88079F1B-CB61-49A0-9B0D-92B542671F16}" dt="2025-07-29T18:33:09.393" v="18"/>
        <pc:sldMkLst>
          <pc:docMk/>
          <pc:sldMk cId="2275668072" sldId="308"/>
        </pc:sldMkLst>
      </pc:sldChg>
      <pc:sldChg chg="modSp add del mod">
        <pc:chgData name="Logan Arkema" userId="d134bfba-50ce-4cc7-b10c-410f603f1a92" providerId="ADAL" clId="{88079F1B-CB61-49A0-9B0D-92B542671F16}" dt="2025-08-02T20:46:19.255" v="8929" actId="47"/>
        <pc:sldMkLst>
          <pc:docMk/>
          <pc:sldMk cId="776221751" sldId="309"/>
        </pc:sldMkLst>
      </pc:sldChg>
      <pc:sldChg chg="addSp delSp modSp add mod modTransition modAnim modNotesTx">
        <pc:chgData name="Logan Arkema" userId="d134bfba-50ce-4cc7-b10c-410f603f1a92" providerId="ADAL" clId="{88079F1B-CB61-49A0-9B0D-92B542671F16}" dt="2025-08-04T06:27:11.955" v="55888" actId="20577"/>
        <pc:sldMkLst>
          <pc:docMk/>
          <pc:sldMk cId="3055026401" sldId="310"/>
        </pc:sldMkLst>
        <pc:spChg chg="mod">
          <ac:chgData name="Logan Arkema" userId="d134bfba-50ce-4cc7-b10c-410f603f1a92" providerId="ADAL" clId="{88079F1B-CB61-49A0-9B0D-92B542671F16}" dt="2025-08-04T01:23:54.360" v="38682" actId="20577"/>
          <ac:spMkLst>
            <pc:docMk/>
            <pc:sldMk cId="3055026401" sldId="310"/>
            <ac:spMk id="4" creationId="{B3C89E5D-4E00-CB83-C942-94CD39680F92}"/>
          </ac:spMkLst>
        </pc:spChg>
        <pc:spChg chg="mod">
          <ac:chgData name="Logan Arkema" userId="d134bfba-50ce-4cc7-b10c-410f603f1a92" providerId="ADAL" clId="{88079F1B-CB61-49A0-9B0D-92B542671F16}" dt="2025-08-02T02:24:52.776" v="3073" actId="242"/>
          <ac:spMkLst>
            <pc:docMk/>
            <pc:sldMk cId="3055026401" sldId="310"/>
            <ac:spMk id="6" creationId="{A9DF9740-44FB-F266-EFF9-FA10328BA735}"/>
          </ac:spMkLst>
        </pc:spChg>
        <pc:picChg chg="add mod">
          <ac:chgData name="Logan Arkema" userId="d134bfba-50ce-4cc7-b10c-410f603f1a92" providerId="ADAL" clId="{88079F1B-CB61-49A0-9B0D-92B542671F16}" dt="2025-08-02T03:19:34.500" v="3538" actId="1076"/>
          <ac:picMkLst>
            <pc:docMk/>
            <pc:sldMk cId="3055026401" sldId="310"/>
            <ac:picMk id="8" creationId="{922A3936-830D-8905-4850-8897F2FB828C}"/>
          </ac:picMkLst>
        </pc:picChg>
        <pc:picChg chg="add mod">
          <ac:chgData name="Logan Arkema" userId="d134bfba-50ce-4cc7-b10c-410f603f1a92" providerId="ADAL" clId="{88079F1B-CB61-49A0-9B0D-92B542671F16}" dt="2025-08-02T03:20:12.791" v="3544" actId="14100"/>
          <ac:picMkLst>
            <pc:docMk/>
            <pc:sldMk cId="3055026401" sldId="310"/>
            <ac:picMk id="10" creationId="{071A0C43-D6D1-A711-3EC6-2CB68430E619}"/>
          </ac:picMkLst>
        </pc:picChg>
        <pc:picChg chg="add del mod">
          <ac:chgData name="Logan Arkema" userId="d134bfba-50ce-4cc7-b10c-410f603f1a92" providerId="ADAL" clId="{88079F1B-CB61-49A0-9B0D-92B542671F16}" dt="2025-08-04T05:24:57.316" v="50157"/>
          <ac:picMkLst>
            <pc:docMk/>
            <pc:sldMk cId="3055026401" sldId="310"/>
            <ac:picMk id="18" creationId="{0B73ADDD-82B1-5CE5-44A5-420448B0EB70}"/>
          </ac:picMkLst>
        </pc:picChg>
      </pc:sldChg>
      <pc:sldChg chg="addSp delSp modSp add mod modTransition modAnim modNotesTx">
        <pc:chgData name="Logan Arkema" userId="d134bfba-50ce-4cc7-b10c-410f603f1a92" providerId="ADAL" clId="{88079F1B-CB61-49A0-9B0D-92B542671F16}" dt="2025-08-04T06:46:51.294" v="57414" actId="20577"/>
        <pc:sldMkLst>
          <pc:docMk/>
          <pc:sldMk cId="300562260" sldId="311"/>
        </pc:sldMkLst>
        <pc:spChg chg="mod">
          <ac:chgData name="Logan Arkema" userId="d134bfba-50ce-4cc7-b10c-410f603f1a92" providerId="ADAL" clId="{88079F1B-CB61-49A0-9B0D-92B542671F16}" dt="2025-08-02T16:31:37.592" v="4005" actId="20577"/>
          <ac:spMkLst>
            <pc:docMk/>
            <pc:sldMk cId="300562260" sldId="311"/>
            <ac:spMk id="6" creationId="{CE2D226E-9EC9-AB53-AD85-9CF8F4740C56}"/>
          </ac:spMkLst>
        </pc:spChg>
        <pc:spChg chg="add mod">
          <ac:chgData name="Logan Arkema" userId="d134bfba-50ce-4cc7-b10c-410f603f1a92" providerId="ADAL" clId="{88079F1B-CB61-49A0-9B0D-92B542671F16}" dt="2025-08-03T19:44:07.088" v="11310" actId="1076"/>
          <ac:spMkLst>
            <pc:docMk/>
            <pc:sldMk cId="300562260" sldId="311"/>
            <ac:spMk id="15" creationId="{CD04A05C-EBC7-7D52-C071-3A53BF926CD0}"/>
          </ac:spMkLst>
        </pc:spChg>
        <pc:picChg chg="add mod">
          <ac:chgData name="Logan Arkema" userId="d134bfba-50ce-4cc7-b10c-410f603f1a92" providerId="ADAL" clId="{88079F1B-CB61-49A0-9B0D-92B542671F16}" dt="2025-08-02T20:40:45.659" v="8854" actId="1440"/>
          <ac:picMkLst>
            <pc:docMk/>
            <pc:sldMk cId="300562260" sldId="311"/>
            <ac:picMk id="13" creationId="{E3402962-A66F-B8B5-BD0B-3AAE96A16D9C}"/>
          </ac:picMkLst>
        </pc:picChg>
        <pc:picChg chg="add mod">
          <ac:chgData name="Logan Arkema" userId="d134bfba-50ce-4cc7-b10c-410f603f1a92" providerId="ADAL" clId="{88079F1B-CB61-49A0-9B0D-92B542671F16}" dt="2025-08-03T19:44:05.180" v="11309" actId="1076"/>
          <ac:picMkLst>
            <pc:docMk/>
            <pc:sldMk cId="300562260" sldId="311"/>
            <ac:picMk id="14" creationId="{1BAD983F-4C27-4981-A444-6079F9135210}"/>
          </ac:picMkLst>
        </pc:picChg>
        <pc:picChg chg="add del mod">
          <ac:chgData name="Logan Arkema" userId="d134bfba-50ce-4cc7-b10c-410f603f1a92" providerId="ADAL" clId="{88079F1B-CB61-49A0-9B0D-92B542671F16}" dt="2025-08-04T05:24:57.316" v="50157"/>
          <ac:picMkLst>
            <pc:docMk/>
            <pc:sldMk cId="300562260" sldId="311"/>
            <ac:picMk id="21" creationId="{4185E78C-D893-0C7F-278B-01DB9BE2A84E}"/>
          </ac:picMkLst>
        </pc:picChg>
      </pc:sldChg>
      <pc:sldChg chg="addSp delSp modSp add mod modTransition modAnim modNotesTx">
        <pc:chgData name="Logan Arkema" userId="d134bfba-50ce-4cc7-b10c-410f603f1a92" providerId="ADAL" clId="{88079F1B-CB61-49A0-9B0D-92B542671F16}" dt="2025-08-05T14:43:05.435" v="59765" actId="20577"/>
        <pc:sldMkLst>
          <pc:docMk/>
          <pc:sldMk cId="2309658435" sldId="312"/>
        </pc:sldMkLst>
        <pc:spChg chg="mod">
          <ac:chgData name="Logan Arkema" userId="d134bfba-50ce-4cc7-b10c-410f603f1a92" providerId="ADAL" clId="{88079F1B-CB61-49A0-9B0D-92B542671F16}" dt="2025-08-02T19:42:50.301" v="7124" actId="14100"/>
          <ac:spMkLst>
            <pc:docMk/>
            <pc:sldMk cId="2309658435" sldId="312"/>
            <ac:spMk id="4" creationId="{CCE01653-88B9-E6E8-3245-CA8CACBF6765}"/>
          </ac:spMkLst>
        </pc:spChg>
        <pc:spChg chg="mod">
          <ac:chgData name="Logan Arkema" userId="d134bfba-50ce-4cc7-b10c-410f603f1a92" providerId="ADAL" clId="{88079F1B-CB61-49A0-9B0D-92B542671F16}" dt="2025-07-29T18:42:36.880" v="162" actId="20577"/>
          <ac:spMkLst>
            <pc:docMk/>
            <pc:sldMk cId="2309658435" sldId="312"/>
            <ac:spMk id="6" creationId="{636E5F76-8E35-AC7F-36BC-0F61AC914017}"/>
          </ac:spMkLst>
        </pc:spChg>
        <pc:spChg chg="add mod">
          <ac:chgData name="Logan Arkema" userId="d134bfba-50ce-4cc7-b10c-410f603f1a92" providerId="ADAL" clId="{88079F1B-CB61-49A0-9B0D-92B542671F16}" dt="2025-08-02T19:32:48.686" v="5870" actId="20577"/>
          <ac:spMkLst>
            <pc:docMk/>
            <pc:sldMk cId="2309658435" sldId="312"/>
            <ac:spMk id="9" creationId="{30FDD585-359E-0E25-BCBD-E3C5578540F0}"/>
          </ac:spMkLst>
        </pc:spChg>
        <pc:spChg chg="add mod">
          <ac:chgData name="Logan Arkema" userId="d134bfba-50ce-4cc7-b10c-410f603f1a92" providerId="ADAL" clId="{88079F1B-CB61-49A0-9B0D-92B542671F16}" dt="2025-08-02T19:32:29.925" v="5867" actId="1076"/>
          <ac:spMkLst>
            <pc:docMk/>
            <pc:sldMk cId="2309658435" sldId="312"/>
            <ac:spMk id="10" creationId="{7A146C69-5063-2408-88DB-FC083B273178}"/>
          </ac:spMkLst>
        </pc:spChg>
        <pc:spChg chg="add mod">
          <ac:chgData name="Logan Arkema" userId="d134bfba-50ce-4cc7-b10c-410f603f1a92" providerId="ADAL" clId="{88079F1B-CB61-49A0-9B0D-92B542671F16}" dt="2025-08-02T19:43:22.325" v="7145" actId="1076"/>
          <ac:spMkLst>
            <pc:docMk/>
            <pc:sldMk cId="2309658435" sldId="312"/>
            <ac:spMk id="11" creationId="{A84798DB-88A9-2D5A-A2C5-DC721838C4F1}"/>
          </ac:spMkLst>
        </pc:spChg>
        <pc:picChg chg="add mod">
          <ac:chgData name="Logan Arkema" userId="d134bfba-50ce-4cc7-b10c-410f603f1a92" providerId="ADAL" clId="{88079F1B-CB61-49A0-9B0D-92B542671F16}" dt="2025-08-02T19:32:23.834" v="5866" actId="14100"/>
          <ac:picMkLst>
            <pc:docMk/>
            <pc:sldMk cId="2309658435" sldId="312"/>
            <ac:picMk id="8" creationId="{D7417F97-28BD-6094-D7E4-4E5D9D557A46}"/>
          </ac:picMkLst>
        </pc:picChg>
        <pc:picChg chg="add mod">
          <ac:chgData name="Logan Arkema" userId="d134bfba-50ce-4cc7-b10c-410f603f1a92" providerId="ADAL" clId="{88079F1B-CB61-49A0-9B0D-92B542671F16}" dt="2025-08-02T19:46:51.057" v="7187" actId="1038"/>
          <ac:picMkLst>
            <pc:docMk/>
            <pc:sldMk cId="2309658435" sldId="312"/>
            <ac:picMk id="13" creationId="{9EBB97D6-33A4-82FF-566F-C0943E225CE1}"/>
          </ac:picMkLst>
        </pc:picChg>
        <pc:picChg chg="add mod">
          <ac:chgData name="Logan Arkema" userId="d134bfba-50ce-4cc7-b10c-410f603f1a92" providerId="ADAL" clId="{88079F1B-CB61-49A0-9B0D-92B542671F16}" dt="2025-08-02T19:46:51.057" v="7187" actId="1038"/>
          <ac:picMkLst>
            <pc:docMk/>
            <pc:sldMk cId="2309658435" sldId="312"/>
            <ac:picMk id="15" creationId="{31D594C7-24F6-0212-3FA3-81D8D076051B}"/>
          </ac:picMkLst>
        </pc:picChg>
        <pc:picChg chg="add mod">
          <ac:chgData name="Logan Arkema" userId="d134bfba-50ce-4cc7-b10c-410f603f1a92" providerId="ADAL" clId="{88079F1B-CB61-49A0-9B0D-92B542671F16}" dt="2025-08-02T19:46:51.057" v="7187" actId="1038"/>
          <ac:picMkLst>
            <pc:docMk/>
            <pc:sldMk cId="2309658435" sldId="312"/>
            <ac:picMk id="17" creationId="{2781F5E8-9842-0A57-EC19-4438BCC46315}"/>
          </ac:picMkLst>
        </pc:picChg>
        <pc:picChg chg="add del mod">
          <ac:chgData name="Logan Arkema" userId="d134bfba-50ce-4cc7-b10c-410f603f1a92" providerId="ADAL" clId="{88079F1B-CB61-49A0-9B0D-92B542671F16}" dt="2025-08-04T05:24:57.316" v="50157"/>
          <ac:picMkLst>
            <pc:docMk/>
            <pc:sldMk cId="2309658435" sldId="312"/>
            <ac:picMk id="24" creationId="{78F9A46D-CBCD-8558-37F1-5B9640793EC4}"/>
          </ac:picMkLst>
        </pc:picChg>
      </pc:sldChg>
      <pc:sldChg chg="addSp delSp modSp add mod modTransition modAnim modNotesTx">
        <pc:chgData name="Logan Arkema" userId="d134bfba-50ce-4cc7-b10c-410f603f1a92" providerId="ADAL" clId="{88079F1B-CB61-49A0-9B0D-92B542671F16}" dt="2025-08-05T05:22:20" v="59385" actId="20577"/>
        <pc:sldMkLst>
          <pc:docMk/>
          <pc:sldMk cId="4066344318" sldId="313"/>
        </pc:sldMkLst>
        <pc:spChg chg="mod">
          <ac:chgData name="Logan Arkema" userId="d134bfba-50ce-4cc7-b10c-410f603f1a92" providerId="ADAL" clId="{88079F1B-CB61-49A0-9B0D-92B542671F16}" dt="2025-07-30T18:29:29.505" v="755" actId="242"/>
          <ac:spMkLst>
            <pc:docMk/>
            <pc:sldMk cId="4066344318" sldId="313"/>
            <ac:spMk id="6" creationId="{B37282F3-DAB2-75F2-79CC-F3C8EE8A7520}"/>
          </ac:spMkLst>
        </pc:spChg>
        <pc:spChg chg="mod">
          <ac:chgData name="Logan Arkema" userId="d134bfba-50ce-4cc7-b10c-410f603f1a92" providerId="ADAL" clId="{88079F1B-CB61-49A0-9B0D-92B542671F16}" dt="2025-07-30T17:04:41.631" v="435" actId="1035"/>
          <ac:spMkLst>
            <pc:docMk/>
            <pc:sldMk cId="4066344318" sldId="313"/>
            <ac:spMk id="7" creationId="{DE92E36E-AC2F-C674-5576-CF3FBC92742F}"/>
          </ac:spMkLst>
        </pc:spChg>
        <pc:picChg chg="add mod">
          <ac:chgData name="Logan Arkema" userId="d134bfba-50ce-4cc7-b10c-410f603f1a92" providerId="ADAL" clId="{88079F1B-CB61-49A0-9B0D-92B542671F16}" dt="2025-07-30T17:04:41.631" v="435" actId="1035"/>
          <ac:picMkLst>
            <pc:docMk/>
            <pc:sldMk cId="4066344318" sldId="313"/>
            <ac:picMk id="9" creationId="{B0885988-2DFC-6002-0644-92BCB6A0C44C}"/>
          </ac:picMkLst>
        </pc:picChg>
        <pc:picChg chg="add mod">
          <ac:chgData name="Logan Arkema" userId="d134bfba-50ce-4cc7-b10c-410f603f1a92" providerId="ADAL" clId="{88079F1B-CB61-49A0-9B0D-92B542671F16}" dt="2025-07-30T17:04:41.631" v="435" actId="1035"/>
          <ac:picMkLst>
            <pc:docMk/>
            <pc:sldMk cId="4066344318" sldId="313"/>
            <ac:picMk id="13" creationId="{B7906950-2278-0CD6-0D95-BBD681FA2192}"/>
          </ac:picMkLst>
        </pc:picChg>
        <pc:picChg chg="add mod">
          <ac:chgData name="Logan Arkema" userId="d134bfba-50ce-4cc7-b10c-410f603f1a92" providerId="ADAL" clId="{88079F1B-CB61-49A0-9B0D-92B542671F16}" dt="2025-07-30T17:04:41.631" v="435" actId="1035"/>
          <ac:picMkLst>
            <pc:docMk/>
            <pc:sldMk cId="4066344318" sldId="313"/>
            <ac:picMk id="16" creationId="{AC67EF10-0AB4-54A6-CEBF-4E667F43D603}"/>
          </ac:picMkLst>
        </pc:picChg>
        <pc:picChg chg="add mod">
          <ac:chgData name="Logan Arkema" userId="d134bfba-50ce-4cc7-b10c-410f603f1a92" providerId="ADAL" clId="{88079F1B-CB61-49A0-9B0D-92B542671F16}" dt="2025-07-30T17:04:41.631" v="435" actId="1035"/>
          <ac:picMkLst>
            <pc:docMk/>
            <pc:sldMk cId="4066344318" sldId="313"/>
            <ac:picMk id="18" creationId="{F6BF4639-D364-77F8-6B6B-BBDAF8E3E3A9}"/>
          </ac:picMkLst>
        </pc:picChg>
        <pc:picChg chg="add mod">
          <ac:chgData name="Logan Arkema" userId="d134bfba-50ce-4cc7-b10c-410f603f1a92" providerId="ADAL" clId="{88079F1B-CB61-49A0-9B0D-92B542671F16}" dt="2025-07-30T17:04:50.626" v="437" actId="14100"/>
          <ac:picMkLst>
            <pc:docMk/>
            <pc:sldMk cId="4066344318" sldId="313"/>
            <ac:picMk id="20" creationId="{52433124-240E-1E22-F12F-F03252529A3F}"/>
          </ac:picMkLst>
        </pc:picChg>
        <pc:picChg chg="add del mod">
          <ac:chgData name="Logan Arkema" userId="d134bfba-50ce-4cc7-b10c-410f603f1a92" providerId="ADAL" clId="{88079F1B-CB61-49A0-9B0D-92B542671F16}" dt="2025-08-04T05:24:57.316" v="50157"/>
          <ac:picMkLst>
            <pc:docMk/>
            <pc:sldMk cId="4066344318" sldId="313"/>
            <ac:picMk id="29" creationId="{C0D1F111-5EC9-1F3D-4554-887813F1D6E8}"/>
          </ac:picMkLst>
        </pc:picChg>
        <pc:picChg chg="add mod">
          <ac:chgData name="Logan Arkema" userId="d134bfba-50ce-4cc7-b10c-410f603f1a92" providerId="ADAL" clId="{88079F1B-CB61-49A0-9B0D-92B542671F16}" dt="2025-08-05T05:04:00.118" v="58918" actId="1076"/>
          <ac:picMkLst>
            <pc:docMk/>
            <pc:sldMk cId="4066344318" sldId="313"/>
            <ac:picMk id="31" creationId="{EF505041-749E-B9E1-E354-D35E27C9417F}"/>
          </ac:picMkLst>
        </pc:picChg>
      </pc:sldChg>
      <pc:sldChg chg="addSp delSp modSp add mod modTransition modAnim modNotesTx">
        <pc:chgData name="Logan Arkema" userId="d134bfba-50ce-4cc7-b10c-410f603f1a92" providerId="ADAL" clId="{88079F1B-CB61-49A0-9B0D-92B542671F16}" dt="2025-08-05T02:21:12.216" v="58127" actId="20577"/>
        <pc:sldMkLst>
          <pc:docMk/>
          <pc:sldMk cId="3386900085" sldId="314"/>
        </pc:sldMkLst>
        <pc:spChg chg="mod">
          <ac:chgData name="Logan Arkema" userId="d134bfba-50ce-4cc7-b10c-410f603f1a92" providerId="ADAL" clId="{88079F1B-CB61-49A0-9B0D-92B542671F16}" dt="2025-07-30T18:29:12.968" v="747" actId="242"/>
          <ac:spMkLst>
            <pc:docMk/>
            <pc:sldMk cId="3386900085" sldId="314"/>
            <ac:spMk id="6" creationId="{94AC3009-CED1-C1F6-44A5-9DAFBFE2695D}"/>
          </ac:spMkLst>
        </pc:spChg>
        <pc:picChg chg="add del mod modCrop">
          <ac:chgData name="Logan Arkema" userId="d134bfba-50ce-4cc7-b10c-410f603f1a92" providerId="ADAL" clId="{88079F1B-CB61-49A0-9B0D-92B542671F16}" dt="2025-08-03T20:06:12.708" v="11948" actId="1076"/>
          <ac:picMkLst>
            <pc:docMk/>
            <pc:sldMk cId="3386900085" sldId="314"/>
            <ac:picMk id="4" creationId="{B2EB9652-A4E7-BFD8-2B1A-E7D46A83F227}"/>
          </ac:picMkLst>
        </pc:picChg>
        <pc:picChg chg="add mod">
          <ac:chgData name="Logan Arkema" userId="d134bfba-50ce-4cc7-b10c-410f603f1a92" providerId="ADAL" clId="{88079F1B-CB61-49A0-9B0D-92B542671F16}" dt="2025-08-03T20:05:56.425" v="11944" actId="14100"/>
          <ac:picMkLst>
            <pc:docMk/>
            <pc:sldMk cId="3386900085" sldId="314"/>
            <ac:picMk id="8" creationId="{B5A7EF9C-B856-1073-55D7-7CD443FB2D0B}"/>
          </ac:picMkLst>
        </pc:picChg>
        <pc:picChg chg="add mod">
          <ac:chgData name="Logan Arkema" userId="d134bfba-50ce-4cc7-b10c-410f603f1a92" providerId="ADAL" clId="{88079F1B-CB61-49A0-9B0D-92B542671F16}" dt="2025-08-03T20:04:49.338" v="11924" actId="1037"/>
          <ac:picMkLst>
            <pc:docMk/>
            <pc:sldMk cId="3386900085" sldId="314"/>
            <ac:picMk id="10" creationId="{95F757CE-66D1-3DC1-9DB8-AF1D89B50595}"/>
          </ac:picMkLst>
        </pc:picChg>
        <pc:picChg chg="add del mod">
          <ac:chgData name="Logan Arkema" userId="d134bfba-50ce-4cc7-b10c-410f603f1a92" providerId="ADAL" clId="{88079F1B-CB61-49A0-9B0D-92B542671F16}" dt="2025-08-04T05:24:57.316" v="50157"/>
          <ac:picMkLst>
            <pc:docMk/>
            <pc:sldMk cId="3386900085" sldId="314"/>
            <ac:picMk id="17" creationId="{C9703CC9-35A7-AF23-A035-D18C50F45D5E}"/>
          </ac:picMkLst>
        </pc:picChg>
      </pc:sldChg>
      <pc:sldChg chg="addSp delSp modSp add mod ord modTransition modAnim modNotesTx">
        <pc:chgData name="Logan Arkema" userId="d134bfba-50ce-4cc7-b10c-410f603f1a92" providerId="ADAL" clId="{88079F1B-CB61-49A0-9B0D-92B542671F16}" dt="2025-08-05T02:19:03.609" v="57845" actId="20577"/>
        <pc:sldMkLst>
          <pc:docMk/>
          <pc:sldMk cId="6347859" sldId="315"/>
        </pc:sldMkLst>
        <pc:spChg chg="mod">
          <ac:chgData name="Logan Arkema" userId="d134bfba-50ce-4cc7-b10c-410f603f1a92" providerId="ADAL" clId="{88079F1B-CB61-49A0-9B0D-92B542671F16}" dt="2025-08-02T20:24:30.289" v="8517" actId="20577"/>
          <ac:spMkLst>
            <pc:docMk/>
            <pc:sldMk cId="6347859" sldId="315"/>
            <ac:spMk id="6" creationId="{4E90D02A-AAF1-B617-B64C-AFF1161B9FBA}"/>
          </ac:spMkLst>
        </pc:spChg>
        <pc:spChg chg="add del mod ord">
          <ac:chgData name="Logan Arkema" userId="d134bfba-50ce-4cc7-b10c-410f603f1a92" providerId="ADAL" clId="{88079F1B-CB61-49A0-9B0D-92B542671F16}" dt="2025-08-05T02:18:18.574" v="57813" actId="478"/>
          <ac:spMkLst>
            <pc:docMk/>
            <pc:sldMk cId="6347859" sldId="315"/>
            <ac:spMk id="20" creationId="{84D3A890-D7A8-5A5E-1EDD-B57B6D5998FE}"/>
          </ac:spMkLst>
        </pc:spChg>
        <pc:picChg chg="add mod">
          <ac:chgData name="Logan Arkema" userId="d134bfba-50ce-4cc7-b10c-410f603f1a92" providerId="ADAL" clId="{88079F1B-CB61-49A0-9B0D-92B542671F16}" dt="2025-08-03T20:08:10.808" v="12043" actId="14100"/>
          <ac:picMkLst>
            <pc:docMk/>
            <pc:sldMk cId="6347859" sldId="315"/>
            <ac:picMk id="4" creationId="{285586E7-3836-565C-1F5B-6DB8522CD6E5}"/>
          </ac:picMkLst>
        </pc:picChg>
        <pc:picChg chg="add mod">
          <ac:chgData name="Logan Arkema" userId="d134bfba-50ce-4cc7-b10c-410f603f1a92" providerId="ADAL" clId="{88079F1B-CB61-49A0-9B0D-92B542671F16}" dt="2025-08-05T02:18:24.678" v="57815" actId="14100"/>
          <ac:picMkLst>
            <pc:docMk/>
            <pc:sldMk cId="6347859" sldId="315"/>
            <ac:picMk id="5" creationId="{19969D38-6E3A-0FEE-ECC9-F04E7E7D71D8}"/>
          </ac:picMkLst>
        </pc:picChg>
        <pc:picChg chg="add mod">
          <ac:chgData name="Logan Arkema" userId="d134bfba-50ce-4cc7-b10c-410f603f1a92" providerId="ADAL" clId="{88079F1B-CB61-49A0-9B0D-92B542671F16}" dt="2025-08-05T02:18:34.504" v="57818" actId="1076"/>
          <ac:picMkLst>
            <pc:docMk/>
            <pc:sldMk cId="6347859" sldId="315"/>
            <ac:picMk id="9" creationId="{4F9C865A-472A-12EE-0F9D-215B115A3101}"/>
          </ac:picMkLst>
        </pc:picChg>
        <pc:picChg chg="add del mod">
          <ac:chgData name="Logan Arkema" userId="d134bfba-50ce-4cc7-b10c-410f603f1a92" providerId="ADAL" clId="{88079F1B-CB61-49A0-9B0D-92B542671F16}" dt="2025-08-04T05:56:45.574" v="52458" actId="478"/>
          <ac:picMkLst>
            <pc:docMk/>
            <pc:sldMk cId="6347859" sldId="315"/>
            <ac:picMk id="10" creationId="{D8C5152E-1519-B5E0-F0E2-5347FB3F9105}"/>
          </ac:picMkLst>
        </pc:picChg>
        <pc:picChg chg="add del mod">
          <ac:chgData name="Logan Arkema" userId="d134bfba-50ce-4cc7-b10c-410f603f1a92" providerId="ADAL" clId="{88079F1B-CB61-49A0-9B0D-92B542671F16}" dt="2025-08-04T05:24:57.316" v="50157"/>
          <ac:picMkLst>
            <pc:docMk/>
            <pc:sldMk cId="6347859" sldId="315"/>
            <ac:picMk id="17" creationId="{7EEC230D-9782-8FDF-C2E5-13F9743A09FB}"/>
          </ac:picMkLst>
        </pc:picChg>
        <pc:picChg chg="add del mod">
          <ac:chgData name="Logan Arkema" userId="d134bfba-50ce-4cc7-b10c-410f603f1a92" providerId="ADAL" clId="{88079F1B-CB61-49A0-9B0D-92B542671F16}" dt="2025-08-05T02:18:18.574" v="57813" actId="478"/>
          <ac:picMkLst>
            <pc:docMk/>
            <pc:sldMk cId="6347859" sldId="315"/>
            <ac:picMk id="19" creationId="{8A45E250-95C6-8043-5D5B-9024D332E417}"/>
          </ac:picMkLst>
        </pc:picChg>
      </pc:sldChg>
      <pc:sldChg chg="addSp delSp modSp add mod modTransition modAnim modNotesTx">
        <pc:chgData name="Logan Arkema" userId="d134bfba-50ce-4cc7-b10c-410f603f1a92" providerId="ADAL" clId="{88079F1B-CB61-49A0-9B0D-92B542671F16}" dt="2025-08-04T06:05:43.214" v="53031" actId="20577"/>
        <pc:sldMkLst>
          <pc:docMk/>
          <pc:sldMk cId="558907639" sldId="316"/>
        </pc:sldMkLst>
        <pc:spChg chg="mod">
          <ac:chgData name="Logan Arkema" userId="d134bfba-50ce-4cc7-b10c-410f603f1a92" providerId="ADAL" clId="{88079F1B-CB61-49A0-9B0D-92B542671F16}" dt="2025-08-04T00:23:10.768" v="29554" actId="20577"/>
          <ac:spMkLst>
            <pc:docMk/>
            <pc:sldMk cId="558907639" sldId="316"/>
            <ac:spMk id="2" creationId="{81454BCB-7AFC-4951-2BCB-D3F8736665C3}"/>
          </ac:spMkLst>
        </pc:spChg>
        <pc:spChg chg="add mod">
          <ac:chgData name="Logan Arkema" userId="d134bfba-50ce-4cc7-b10c-410f603f1a92" providerId="ADAL" clId="{88079F1B-CB61-49A0-9B0D-92B542671F16}" dt="2025-08-04T00:02:34.978" v="28235" actId="20577"/>
          <ac:spMkLst>
            <pc:docMk/>
            <pc:sldMk cId="558907639" sldId="316"/>
            <ac:spMk id="5" creationId="{0282C401-5B33-2452-F84F-DEB4CF2BE107}"/>
          </ac:spMkLst>
        </pc:spChg>
        <pc:picChg chg="add del mod">
          <ac:chgData name="Logan Arkema" userId="d134bfba-50ce-4cc7-b10c-410f603f1a92" providerId="ADAL" clId="{88079F1B-CB61-49A0-9B0D-92B542671F16}" dt="2025-08-04T05:24:57.316" v="50157"/>
          <ac:picMkLst>
            <pc:docMk/>
            <pc:sldMk cId="558907639" sldId="316"/>
            <ac:picMk id="19" creationId="{6B90738B-8F52-0465-8EA0-9BFD34ADFDB5}"/>
          </ac:picMkLst>
        </pc:picChg>
      </pc:sldChg>
      <pc:sldChg chg="addSp delSp modSp add mod ord modTransition modAnim modNotesTx">
        <pc:chgData name="Logan Arkema" userId="d134bfba-50ce-4cc7-b10c-410f603f1a92" providerId="ADAL" clId="{88079F1B-CB61-49A0-9B0D-92B542671F16}" dt="2025-08-04T05:57:19.022" v="52499" actId="20577"/>
        <pc:sldMkLst>
          <pc:docMk/>
          <pc:sldMk cId="1436741791" sldId="317"/>
        </pc:sldMkLst>
        <pc:spChg chg="mod">
          <ac:chgData name="Logan Arkema" userId="d134bfba-50ce-4cc7-b10c-410f603f1a92" providerId="ADAL" clId="{88079F1B-CB61-49A0-9B0D-92B542671F16}" dt="2025-08-02T20:10:42.859" v="8285" actId="1076"/>
          <ac:spMkLst>
            <pc:docMk/>
            <pc:sldMk cId="1436741791" sldId="317"/>
            <ac:spMk id="6" creationId="{10A0EF5A-FB3F-3BF8-CD7C-923E19D8B9C5}"/>
          </ac:spMkLst>
        </pc:spChg>
        <pc:picChg chg="add del mod">
          <ac:chgData name="Logan Arkema" userId="d134bfba-50ce-4cc7-b10c-410f603f1a92" providerId="ADAL" clId="{88079F1B-CB61-49A0-9B0D-92B542671F16}" dt="2025-08-02T20:22:41.889" v="8391" actId="1076"/>
          <ac:picMkLst>
            <pc:docMk/>
            <pc:sldMk cId="1436741791" sldId="317"/>
            <ac:picMk id="8" creationId="{5247E1FF-A9AD-D187-851E-CA203C3602E6}"/>
          </ac:picMkLst>
        </pc:picChg>
        <pc:picChg chg="add mod">
          <ac:chgData name="Logan Arkema" userId="d134bfba-50ce-4cc7-b10c-410f603f1a92" providerId="ADAL" clId="{88079F1B-CB61-49A0-9B0D-92B542671F16}" dt="2025-08-02T20:22:42.192" v="8392" actId="1076"/>
          <ac:picMkLst>
            <pc:docMk/>
            <pc:sldMk cId="1436741791" sldId="317"/>
            <ac:picMk id="11" creationId="{EE9B0993-1364-9E4A-B12F-088F14CA4B4D}"/>
          </ac:picMkLst>
        </pc:picChg>
        <pc:picChg chg="add mod">
          <ac:chgData name="Logan Arkema" userId="d134bfba-50ce-4cc7-b10c-410f603f1a92" providerId="ADAL" clId="{88079F1B-CB61-49A0-9B0D-92B542671F16}" dt="2025-08-02T20:17:13.244" v="8363" actId="1076"/>
          <ac:picMkLst>
            <pc:docMk/>
            <pc:sldMk cId="1436741791" sldId="317"/>
            <ac:picMk id="18" creationId="{35F31E33-ADCE-315B-0DD9-033CD1FAA8CE}"/>
          </ac:picMkLst>
        </pc:picChg>
        <pc:picChg chg="add mod modCrop">
          <ac:chgData name="Logan Arkema" userId="d134bfba-50ce-4cc7-b10c-410f603f1a92" providerId="ADAL" clId="{88079F1B-CB61-49A0-9B0D-92B542671F16}" dt="2025-08-02T20:41:00.891" v="8855" actId="1440"/>
          <ac:picMkLst>
            <pc:docMk/>
            <pc:sldMk cId="1436741791" sldId="317"/>
            <ac:picMk id="20" creationId="{3A97EEAC-EC44-463C-252A-58715FC35C6D}"/>
          </ac:picMkLst>
        </pc:picChg>
        <pc:picChg chg="add del mod">
          <ac:chgData name="Logan Arkema" userId="d134bfba-50ce-4cc7-b10c-410f603f1a92" providerId="ADAL" clId="{88079F1B-CB61-49A0-9B0D-92B542671F16}" dt="2025-08-04T05:24:57.316" v="50157"/>
          <ac:picMkLst>
            <pc:docMk/>
            <pc:sldMk cId="1436741791" sldId="317"/>
            <ac:picMk id="34" creationId="{3DB46D44-5446-36CA-2FB9-1EFC101CB5C4}"/>
          </ac:picMkLst>
        </pc:picChg>
      </pc:sldChg>
      <pc:sldChg chg="addSp delSp modSp add mod modTransition modAnim modNotesTx">
        <pc:chgData name="Logan Arkema" userId="d134bfba-50ce-4cc7-b10c-410f603f1a92" providerId="ADAL" clId="{88079F1B-CB61-49A0-9B0D-92B542671F16}" dt="2025-08-05T02:25:03.267" v="58520" actId="115"/>
        <pc:sldMkLst>
          <pc:docMk/>
          <pc:sldMk cId="3472643844" sldId="318"/>
        </pc:sldMkLst>
        <pc:spChg chg="add mod">
          <ac:chgData name="Logan Arkema" userId="d134bfba-50ce-4cc7-b10c-410f603f1a92" providerId="ADAL" clId="{88079F1B-CB61-49A0-9B0D-92B542671F16}" dt="2025-08-02T02:43:12.579" v="3091" actId="255"/>
          <ac:spMkLst>
            <pc:docMk/>
            <pc:sldMk cId="3472643844" sldId="318"/>
            <ac:spMk id="4" creationId="{00D52D9C-9965-D061-9AE0-10A1E1C7EDD3}"/>
          </ac:spMkLst>
        </pc:spChg>
        <pc:spChg chg="add mod">
          <ac:chgData name="Logan Arkema" userId="d134bfba-50ce-4cc7-b10c-410f603f1a92" providerId="ADAL" clId="{88079F1B-CB61-49A0-9B0D-92B542671F16}" dt="2025-08-04T06:08:52.504" v="53308" actId="20577"/>
          <ac:spMkLst>
            <pc:docMk/>
            <pc:sldMk cId="3472643844" sldId="318"/>
            <ac:spMk id="5" creationId="{D6A9A0C1-955E-9EFB-46FA-644E3C22ECC2}"/>
          </ac:spMkLst>
        </pc:spChg>
        <pc:picChg chg="add del mod">
          <ac:chgData name="Logan Arkema" userId="d134bfba-50ce-4cc7-b10c-410f603f1a92" providerId="ADAL" clId="{88079F1B-CB61-49A0-9B0D-92B542671F16}" dt="2025-08-04T05:24:57.316" v="50157"/>
          <ac:picMkLst>
            <pc:docMk/>
            <pc:sldMk cId="3472643844" sldId="318"/>
            <ac:picMk id="15" creationId="{04B517C7-EE71-976C-D202-8FADD45EE856}"/>
          </ac:picMkLst>
        </pc:picChg>
      </pc:sldChg>
      <pc:sldChg chg="addSp delSp modSp add mod ord modTransition modAnim modNotesTx">
        <pc:chgData name="Logan Arkema" userId="d134bfba-50ce-4cc7-b10c-410f603f1a92" providerId="ADAL" clId="{88079F1B-CB61-49A0-9B0D-92B542671F16}" dt="2025-08-04T06:11:32.410" v="53650" actId="20577"/>
        <pc:sldMkLst>
          <pc:docMk/>
          <pc:sldMk cId="2213594173" sldId="319"/>
        </pc:sldMkLst>
        <pc:spChg chg="mod">
          <ac:chgData name="Logan Arkema" userId="d134bfba-50ce-4cc7-b10c-410f603f1a92" providerId="ADAL" clId="{88079F1B-CB61-49A0-9B0D-92B542671F16}" dt="2025-08-02T01:34:10.994" v="2492" actId="20577"/>
          <ac:spMkLst>
            <pc:docMk/>
            <pc:sldMk cId="2213594173" sldId="319"/>
            <ac:spMk id="6" creationId="{3A9AF0E0-5F8D-8501-E9B9-0563E186CB3A}"/>
          </ac:spMkLst>
        </pc:spChg>
        <pc:spChg chg="add mod">
          <ac:chgData name="Logan Arkema" userId="d134bfba-50ce-4cc7-b10c-410f603f1a92" providerId="ADAL" clId="{88079F1B-CB61-49A0-9B0D-92B542671F16}" dt="2025-08-04T06:10:41.468" v="53567" actId="20577"/>
          <ac:spMkLst>
            <pc:docMk/>
            <pc:sldMk cId="2213594173" sldId="319"/>
            <ac:spMk id="9" creationId="{5C39EB10-B92E-0A1F-1BB2-CE102906E9AE}"/>
          </ac:spMkLst>
        </pc:spChg>
        <pc:picChg chg="add del mod">
          <ac:chgData name="Logan Arkema" userId="d134bfba-50ce-4cc7-b10c-410f603f1a92" providerId="ADAL" clId="{88079F1B-CB61-49A0-9B0D-92B542671F16}" dt="2025-08-04T05:24:57.316" v="50157"/>
          <ac:picMkLst>
            <pc:docMk/>
            <pc:sldMk cId="2213594173" sldId="319"/>
            <ac:picMk id="27" creationId="{06100CC3-AC78-1819-DB89-EB8E5FC56466}"/>
          </ac:picMkLst>
        </pc:picChg>
      </pc:sldChg>
      <pc:sldChg chg="addSp delSp modSp add del mod ord modTransition modAnim modNotesTx">
        <pc:chgData name="Logan Arkema" userId="d134bfba-50ce-4cc7-b10c-410f603f1a92" providerId="ADAL" clId="{88079F1B-CB61-49A0-9B0D-92B542671F16}" dt="2025-08-05T14:41:04.211" v="59489" actId="47"/>
        <pc:sldMkLst>
          <pc:docMk/>
          <pc:sldMk cId="294673572" sldId="320"/>
        </pc:sldMkLst>
        <pc:spChg chg="mod">
          <ac:chgData name="Logan Arkema" userId="d134bfba-50ce-4cc7-b10c-410f603f1a92" providerId="ADAL" clId="{88079F1B-CB61-49A0-9B0D-92B542671F16}" dt="2025-08-02T17:08:55.818" v="4584" actId="1076"/>
          <ac:spMkLst>
            <pc:docMk/>
            <pc:sldMk cId="294673572" sldId="320"/>
            <ac:spMk id="4" creationId="{B5761403-A8DB-DF63-E9C5-9F88FB078CEA}"/>
          </ac:spMkLst>
        </pc:spChg>
        <pc:spChg chg="mod">
          <ac:chgData name="Logan Arkema" userId="d134bfba-50ce-4cc7-b10c-410f603f1a92" providerId="ADAL" clId="{88079F1B-CB61-49A0-9B0D-92B542671F16}" dt="2025-08-02T17:08:26.416" v="4556" actId="20577"/>
          <ac:spMkLst>
            <pc:docMk/>
            <pc:sldMk cId="294673572" sldId="320"/>
            <ac:spMk id="6" creationId="{EC7816A5-203E-954F-EC40-6F5C7EC1F47E}"/>
          </ac:spMkLst>
        </pc:spChg>
        <pc:spChg chg="add mod">
          <ac:chgData name="Logan Arkema" userId="d134bfba-50ce-4cc7-b10c-410f603f1a92" providerId="ADAL" clId="{88079F1B-CB61-49A0-9B0D-92B542671F16}" dt="2025-08-02T20:13:00.870" v="8358" actId="20577"/>
          <ac:spMkLst>
            <pc:docMk/>
            <pc:sldMk cId="294673572" sldId="320"/>
            <ac:spMk id="15" creationId="{399C1141-D1E0-2397-79CA-CDBCA2A4159E}"/>
          </ac:spMkLst>
        </pc:spChg>
        <pc:picChg chg="add mod">
          <ac:chgData name="Logan Arkema" userId="d134bfba-50ce-4cc7-b10c-410f603f1a92" providerId="ADAL" clId="{88079F1B-CB61-49A0-9B0D-92B542671F16}" dt="2025-08-02T17:09:07.910" v="4586" actId="1076"/>
          <ac:picMkLst>
            <pc:docMk/>
            <pc:sldMk cId="294673572" sldId="320"/>
            <ac:picMk id="8" creationId="{BF4694A9-9F62-2299-E216-F7568175DF6D}"/>
          </ac:picMkLst>
        </pc:picChg>
        <pc:picChg chg="add del mod">
          <ac:chgData name="Logan Arkema" userId="d134bfba-50ce-4cc7-b10c-410f603f1a92" providerId="ADAL" clId="{88079F1B-CB61-49A0-9B0D-92B542671F16}" dt="2025-08-04T05:24:57.316" v="50157"/>
          <ac:picMkLst>
            <pc:docMk/>
            <pc:sldMk cId="294673572" sldId="320"/>
            <ac:picMk id="21" creationId="{B76C7880-EF4A-4428-DDDB-B7D6FCA1CCFE}"/>
          </ac:picMkLst>
        </pc:picChg>
      </pc:sldChg>
      <pc:sldChg chg="add del">
        <pc:chgData name="Logan Arkema" userId="d134bfba-50ce-4cc7-b10c-410f603f1a92" providerId="ADAL" clId="{88079F1B-CB61-49A0-9B0D-92B542671F16}" dt="2025-08-02T14:40:37.348" v="3619" actId="47"/>
        <pc:sldMkLst>
          <pc:docMk/>
          <pc:sldMk cId="627718748" sldId="321"/>
        </pc:sldMkLst>
      </pc:sldChg>
      <pc:sldChg chg="addSp delSp modSp add mod ord modTransition delAnim modAnim modNotesTx">
        <pc:chgData name="Logan Arkema" userId="d134bfba-50ce-4cc7-b10c-410f603f1a92" providerId="ADAL" clId="{88079F1B-CB61-49A0-9B0D-92B542671F16}" dt="2025-08-05T04:55:17.219" v="58913" actId="20577"/>
        <pc:sldMkLst>
          <pc:docMk/>
          <pc:sldMk cId="939409151" sldId="321"/>
        </pc:sldMkLst>
        <pc:spChg chg="add del mod">
          <ac:chgData name="Logan Arkema" userId="d134bfba-50ce-4cc7-b10c-410f603f1a92" providerId="ADAL" clId="{88079F1B-CB61-49A0-9B0D-92B542671F16}" dt="2025-08-02T14:41:30.393" v="3640" actId="1076"/>
          <ac:spMkLst>
            <pc:docMk/>
            <pc:sldMk cId="939409151" sldId="321"/>
            <ac:spMk id="4" creationId="{E7877762-0BF6-A137-A845-7723D5985CD4}"/>
          </ac:spMkLst>
        </pc:spChg>
        <pc:picChg chg="add del mod">
          <ac:chgData name="Logan Arkema" userId="d134bfba-50ce-4cc7-b10c-410f603f1a92" providerId="ADAL" clId="{88079F1B-CB61-49A0-9B0D-92B542671F16}" dt="2025-08-04T05:24:57.316" v="50157"/>
          <ac:picMkLst>
            <pc:docMk/>
            <pc:sldMk cId="939409151" sldId="321"/>
            <ac:picMk id="31" creationId="{858667AF-31BE-79ED-D2C7-F3EF37106740}"/>
          </ac:picMkLst>
        </pc:picChg>
      </pc:sldChg>
      <pc:sldChg chg="addSp delSp modSp add mod modTransition modAnim modNotesTx">
        <pc:chgData name="Logan Arkema" userId="d134bfba-50ce-4cc7-b10c-410f603f1a92" providerId="ADAL" clId="{88079F1B-CB61-49A0-9B0D-92B542671F16}" dt="2025-08-04T06:29:51.728" v="56108" actId="20577"/>
        <pc:sldMkLst>
          <pc:docMk/>
          <pc:sldMk cId="1000363995" sldId="322"/>
        </pc:sldMkLst>
        <pc:spChg chg="mod">
          <ac:chgData name="Logan Arkema" userId="d134bfba-50ce-4cc7-b10c-410f603f1a92" providerId="ADAL" clId="{88079F1B-CB61-49A0-9B0D-92B542671F16}" dt="2025-08-02T15:03:57.661" v="3980" actId="20577"/>
          <ac:spMkLst>
            <pc:docMk/>
            <pc:sldMk cId="1000363995" sldId="322"/>
            <ac:spMk id="4" creationId="{9D7FACB2-D002-C024-F8A7-D7D4ACB196DD}"/>
          </ac:spMkLst>
        </pc:spChg>
        <pc:picChg chg="add mod modCrop">
          <ac:chgData name="Logan Arkema" userId="d134bfba-50ce-4cc7-b10c-410f603f1a92" providerId="ADAL" clId="{88079F1B-CB61-49A0-9B0D-92B542671F16}" dt="2025-08-02T14:57:39.485" v="3661" actId="1076"/>
          <ac:picMkLst>
            <pc:docMk/>
            <pc:sldMk cId="1000363995" sldId="322"/>
            <ac:picMk id="5" creationId="{E9186DB4-BEA2-5419-640D-2F72F1A0DCBB}"/>
          </ac:picMkLst>
        </pc:picChg>
        <pc:picChg chg="add mod">
          <ac:chgData name="Logan Arkema" userId="d134bfba-50ce-4cc7-b10c-410f603f1a92" providerId="ADAL" clId="{88079F1B-CB61-49A0-9B0D-92B542671F16}" dt="2025-08-02T14:57:45.014" v="3662" actId="1076"/>
          <ac:picMkLst>
            <pc:docMk/>
            <pc:sldMk cId="1000363995" sldId="322"/>
            <ac:picMk id="7" creationId="{CB7CD131-98A8-D658-5B90-2A2166C764E0}"/>
          </ac:picMkLst>
        </pc:picChg>
        <pc:picChg chg="add del mod">
          <ac:chgData name="Logan Arkema" userId="d134bfba-50ce-4cc7-b10c-410f603f1a92" providerId="ADAL" clId="{88079F1B-CB61-49A0-9B0D-92B542671F16}" dt="2025-08-04T05:24:57.316" v="50157"/>
          <ac:picMkLst>
            <pc:docMk/>
            <pc:sldMk cId="1000363995" sldId="322"/>
            <ac:picMk id="19" creationId="{A8CED98C-6BBC-7587-7078-219E878591B1}"/>
          </ac:picMkLst>
        </pc:picChg>
      </pc:sldChg>
      <pc:sldChg chg="addSp delSp modSp add mod ord modTransition modAnim modNotesTx">
        <pc:chgData name="Logan Arkema" userId="d134bfba-50ce-4cc7-b10c-410f603f1a92" providerId="ADAL" clId="{88079F1B-CB61-49A0-9B0D-92B542671F16}" dt="2025-08-04T05:24:57.316" v="50157"/>
        <pc:sldMkLst>
          <pc:docMk/>
          <pc:sldMk cId="2514352685" sldId="323"/>
        </pc:sldMkLst>
        <pc:spChg chg="mod">
          <ac:chgData name="Logan Arkema" userId="d134bfba-50ce-4cc7-b10c-410f603f1a92" providerId="ADAL" clId="{88079F1B-CB61-49A0-9B0D-92B542671F16}" dt="2025-08-02T20:39:56.609" v="8852" actId="20577"/>
          <ac:spMkLst>
            <pc:docMk/>
            <pc:sldMk cId="2514352685" sldId="323"/>
            <ac:spMk id="6" creationId="{74D823CE-0581-8B73-D7A1-6B778E010350}"/>
          </ac:spMkLst>
        </pc:spChg>
        <pc:picChg chg="mod">
          <ac:chgData name="Logan Arkema" userId="d134bfba-50ce-4cc7-b10c-410f603f1a92" providerId="ADAL" clId="{88079F1B-CB61-49A0-9B0D-92B542671F16}" dt="2025-08-02T20:35:55.705" v="8724" actId="1076"/>
          <ac:picMkLst>
            <pc:docMk/>
            <pc:sldMk cId="2514352685" sldId="323"/>
            <ac:picMk id="8" creationId="{DEF227B1-E9A3-7FBB-5FF9-091F848AA586}"/>
          </ac:picMkLst>
        </pc:picChg>
        <pc:picChg chg="add mod">
          <ac:chgData name="Logan Arkema" userId="d134bfba-50ce-4cc7-b10c-410f603f1a92" providerId="ADAL" clId="{88079F1B-CB61-49A0-9B0D-92B542671F16}" dt="2025-08-02T21:17:35.990" v="10365" actId="1076"/>
          <ac:picMkLst>
            <pc:docMk/>
            <pc:sldMk cId="2514352685" sldId="323"/>
            <ac:picMk id="10" creationId="{DF86AD79-299E-3820-A51B-78E40C8660A0}"/>
          </ac:picMkLst>
        </pc:picChg>
        <pc:picChg chg="mod">
          <ac:chgData name="Logan Arkema" userId="d134bfba-50ce-4cc7-b10c-410f603f1a92" providerId="ADAL" clId="{88079F1B-CB61-49A0-9B0D-92B542671F16}" dt="2025-08-02T21:16:49.032" v="10358" actId="1076"/>
          <ac:picMkLst>
            <pc:docMk/>
            <pc:sldMk cId="2514352685" sldId="323"/>
            <ac:picMk id="11" creationId="{A4051587-806B-860D-05C9-69C0DCA60492}"/>
          </ac:picMkLst>
        </pc:picChg>
        <pc:picChg chg="add mod">
          <ac:chgData name="Logan Arkema" userId="d134bfba-50ce-4cc7-b10c-410f603f1a92" providerId="ADAL" clId="{88079F1B-CB61-49A0-9B0D-92B542671F16}" dt="2025-08-02T21:17:49.232" v="10367" actId="1076"/>
          <ac:picMkLst>
            <pc:docMk/>
            <pc:sldMk cId="2514352685" sldId="323"/>
            <ac:picMk id="14" creationId="{4C8A20E2-831D-66D2-7093-748653EEF6E5}"/>
          </ac:picMkLst>
        </pc:picChg>
        <pc:picChg chg="add del mod">
          <ac:chgData name="Logan Arkema" userId="d134bfba-50ce-4cc7-b10c-410f603f1a92" providerId="ADAL" clId="{88079F1B-CB61-49A0-9B0D-92B542671F16}" dt="2025-08-04T05:24:57.316" v="50157"/>
          <ac:picMkLst>
            <pc:docMk/>
            <pc:sldMk cId="2514352685" sldId="323"/>
            <ac:picMk id="27" creationId="{E717942A-D2A0-1E78-D559-2D6BE086C520}"/>
          </ac:picMkLst>
        </pc:picChg>
      </pc:sldChg>
      <pc:sldChg chg="addSp delSp modSp add mod ord modTransition modAnim modNotesTx">
        <pc:chgData name="Logan Arkema" userId="d134bfba-50ce-4cc7-b10c-410f603f1a92" providerId="ADAL" clId="{88079F1B-CB61-49A0-9B0D-92B542671F16}" dt="2025-08-04T06:24:42.938" v="55579" actId="20577"/>
        <pc:sldMkLst>
          <pc:docMk/>
          <pc:sldMk cId="2602435643" sldId="324"/>
        </pc:sldMkLst>
        <pc:spChg chg="mod">
          <ac:chgData name="Logan Arkema" userId="d134bfba-50ce-4cc7-b10c-410f603f1a92" providerId="ADAL" clId="{88079F1B-CB61-49A0-9B0D-92B542671F16}" dt="2025-08-03T23:39:39.981" v="28093" actId="20577"/>
          <ac:spMkLst>
            <pc:docMk/>
            <pc:sldMk cId="2602435643" sldId="324"/>
            <ac:spMk id="6" creationId="{C5C6D6F8-8C41-90F8-F8FE-2E555C4396B6}"/>
          </ac:spMkLst>
        </pc:spChg>
        <pc:picChg chg="add mod">
          <ac:chgData name="Logan Arkema" userId="d134bfba-50ce-4cc7-b10c-410f603f1a92" providerId="ADAL" clId="{88079F1B-CB61-49A0-9B0D-92B542671F16}" dt="2025-08-02T16:49:40.902" v="4111" actId="1076"/>
          <ac:picMkLst>
            <pc:docMk/>
            <pc:sldMk cId="2602435643" sldId="324"/>
            <ac:picMk id="8" creationId="{E04C2EA2-FAD3-D44E-52E9-4E60736AAD46}"/>
          </ac:picMkLst>
        </pc:picChg>
        <pc:picChg chg="add del mod">
          <ac:chgData name="Logan Arkema" userId="d134bfba-50ce-4cc7-b10c-410f603f1a92" providerId="ADAL" clId="{88079F1B-CB61-49A0-9B0D-92B542671F16}" dt="2025-08-04T05:24:57.316" v="50157"/>
          <ac:picMkLst>
            <pc:docMk/>
            <pc:sldMk cId="2602435643" sldId="324"/>
            <ac:picMk id="14" creationId="{B7360B43-7B67-6365-C6BF-1B0961278F8F}"/>
          </ac:picMkLst>
        </pc:picChg>
      </pc:sldChg>
      <pc:sldChg chg="addSp delSp modSp add mod ord modTransition modAnim modNotesTx">
        <pc:chgData name="Logan Arkema" userId="d134bfba-50ce-4cc7-b10c-410f603f1a92" providerId="ADAL" clId="{88079F1B-CB61-49A0-9B0D-92B542671F16}" dt="2025-08-04T06:16:26.768" v="54202" actId="20577"/>
        <pc:sldMkLst>
          <pc:docMk/>
          <pc:sldMk cId="2118629709" sldId="325"/>
        </pc:sldMkLst>
        <pc:spChg chg="mod">
          <ac:chgData name="Logan Arkema" userId="d134bfba-50ce-4cc7-b10c-410f603f1a92" providerId="ADAL" clId="{88079F1B-CB61-49A0-9B0D-92B542671F16}" dt="2025-08-02T19:49:00.345" v="7254" actId="20577"/>
          <ac:spMkLst>
            <pc:docMk/>
            <pc:sldMk cId="2118629709" sldId="325"/>
            <ac:spMk id="4" creationId="{CB3C7300-90FB-DD1D-71C2-07CECCDC3D40}"/>
          </ac:spMkLst>
        </pc:spChg>
        <pc:spChg chg="mod">
          <ac:chgData name="Logan Arkema" userId="d134bfba-50ce-4cc7-b10c-410f603f1a92" providerId="ADAL" clId="{88079F1B-CB61-49A0-9B0D-92B542671F16}" dt="2025-08-02T17:07:37.328" v="4506" actId="20577"/>
          <ac:spMkLst>
            <pc:docMk/>
            <pc:sldMk cId="2118629709" sldId="325"/>
            <ac:spMk id="6" creationId="{0E946CB4-D009-A5D8-8451-F1C47B8AB4CF}"/>
          </ac:spMkLst>
        </pc:spChg>
        <pc:picChg chg="add mod">
          <ac:chgData name="Logan Arkema" userId="d134bfba-50ce-4cc7-b10c-410f603f1a92" providerId="ADAL" clId="{88079F1B-CB61-49A0-9B0D-92B542671F16}" dt="2025-08-02T17:08:12.645" v="4555" actId="14100"/>
          <ac:picMkLst>
            <pc:docMk/>
            <pc:sldMk cId="2118629709" sldId="325"/>
            <ac:picMk id="5" creationId="{5D5D1036-1327-966E-B7FB-DB4BD1E8ACDD}"/>
          </ac:picMkLst>
        </pc:picChg>
        <pc:picChg chg="add mod">
          <ac:chgData name="Logan Arkema" userId="d134bfba-50ce-4cc7-b10c-410f603f1a92" providerId="ADAL" clId="{88079F1B-CB61-49A0-9B0D-92B542671F16}" dt="2025-08-02T17:08:10.114" v="4554" actId="1076"/>
          <ac:picMkLst>
            <pc:docMk/>
            <pc:sldMk cId="2118629709" sldId="325"/>
            <ac:picMk id="9" creationId="{4DF42D47-771E-0AC4-D236-12956B41BF88}"/>
          </ac:picMkLst>
        </pc:picChg>
        <pc:picChg chg="add del mod">
          <ac:chgData name="Logan Arkema" userId="d134bfba-50ce-4cc7-b10c-410f603f1a92" providerId="ADAL" clId="{88079F1B-CB61-49A0-9B0D-92B542671F16}" dt="2025-08-04T05:24:57.316" v="50157"/>
          <ac:picMkLst>
            <pc:docMk/>
            <pc:sldMk cId="2118629709" sldId="325"/>
            <ac:picMk id="16" creationId="{5FC283CA-39A1-3842-8B44-5A73712018B8}"/>
          </ac:picMkLst>
        </pc:picChg>
      </pc:sldChg>
      <pc:sldChg chg="modSp add del mod">
        <pc:chgData name="Logan Arkema" userId="d134bfba-50ce-4cc7-b10c-410f603f1a92" providerId="ADAL" clId="{88079F1B-CB61-49A0-9B0D-92B542671F16}" dt="2025-08-02T20:40:17.455" v="8853" actId="47"/>
        <pc:sldMkLst>
          <pc:docMk/>
          <pc:sldMk cId="3778652388" sldId="326"/>
        </pc:sldMkLst>
      </pc:sldChg>
      <pc:sldChg chg="addSp delSp modSp add mod modTransition delAnim modAnim modNotesTx">
        <pc:chgData name="Logan Arkema" userId="d134bfba-50ce-4cc7-b10c-410f603f1a92" providerId="ADAL" clId="{88079F1B-CB61-49A0-9B0D-92B542671F16}" dt="2025-08-04T06:37:28.395" v="56644" actId="20577"/>
        <pc:sldMkLst>
          <pc:docMk/>
          <pc:sldMk cId="3532762368" sldId="327"/>
        </pc:sldMkLst>
        <pc:spChg chg="add mod">
          <ac:chgData name="Logan Arkema" userId="d134bfba-50ce-4cc7-b10c-410f603f1a92" providerId="ADAL" clId="{88079F1B-CB61-49A0-9B0D-92B542671F16}" dt="2025-08-02T20:29:42.751" v="8556" actId="20577"/>
          <ac:spMkLst>
            <pc:docMk/>
            <pc:sldMk cId="3532762368" sldId="327"/>
            <ac:spMk id="2" creationId="{7BC24784-3A4C-2873-6AAB-B865CF80A913}"/>
          </ac:spMkLst>
        </pc:spChg>
        <pc:spChg chg="mod">
          <ac:chgData name="Logan Arkema" userId="d134bfba-50ce-4cc7-b10c-410f603f1a92" providerId="ADAL" clId="{88079F1B-CB61-49A0-9B0D-92B542671F16}" dt="2025-08-02T20:05:00.662" v="8167" actId="313"/>
          <ac:spMkLst>
            <pc:docMk/>
            <pc:sldMk cId="3532762368" sldId="327"/>
            <ac:spMk id="4" creationId="{A6A98F9D-68E0-48F1-F4AF-5C69F1A9379C}"/>
          </ac:spMkLst>
        </pc:spChg>
        <pc:spChg chg="mod">
          <ac:chgData name="Logan Arkema" userId="d134bfba-50ce-4cc7-b10c-410f603f1a92" providerId="ADAL" clId="{88079F1B-CB61-49A0-9B0D-92B542671F16}" dt="2025-08-02T19:50:51.172" v="7274" actId="20577"/>
          <ac:spMkLst>
            <pc:docMk/>
            <pc:sldMk cId="3532762368" sldId="327"/>
            <ac:spMk id="6" creationId="{ED2F1210-8C7D-2AD4-CD07-538F135CEED8}"/>
          </ac:spMkLst>
        </pc:spChg>
        <pc:picChg chg="add del mod">
          <ac:chgData name="Logan Arkema" userId="d134bfba-50ce-4cc7-b10c-410f603f1a92" providerId="ADAL" clId="{88079F1B-CB61-49A0-9B0D-92B542671F16}" dt="2025-08-04T05:24:57.316" v="50157"/>
          <ac:picMkLst>
            <pc:docMk/>
            <pc:sldMk cId="3532762368" sldId="327"/>
            <ac:picMk id="35" creationId="{06C99F9B-0B17-B3C1-4F41-A3EF5248173B}"/>
          </ac:picMkLst>
        </pc:picChg>
        <pc:cxnChg chg="add mod ord">
          <ac:chgData name="Logan Arkema" userId="d134bfba-50ce-4cc7-b10c-410f603f1a92" providerId="ADAL" clId="{88079F1B-CB61-49A0-9B0D-92B542671F16}" dt="2025-08-02T20:08:22.192" v="8247" actId="166"/>
          <ac:cxnSpMkLst>
            <pc:docMk/>
            <pc:sldMk cId="3532762368" sldId="327"/>
            <ac:cxnSpMk id="9" creationId="{3397F24E-6A5F-DA01-12D3-4016142369B4}"/>
          </ac:cxnSpMkLst>
        </pc:cxnChg>
        <pc:cxnChg chg="add mod">
          <ac:chgData name="Logan Arkema" userId="d134bfba-50ce-4cc7-b10c-410f603f1a92" providerId="ADAL" clId="{88079F1B-CB61-49A0-9B0D-92B542671F16}" dt="2025-08-02T20:07:26.965" v="8241" actId="208"/>
          <ac:cxnSpMkLst>
            <pc:docMk/>
            <pc:sldMk cId="3532762368" sldId="327"/>
            <ac:cxnSpMk id="12" creationId="{30B2AC5D-D377-7DC4-74BA-8A24FA7EA02E}"/>
          </ac:cxnSpMkLst>
        </pc:cxnChg>
        <pc:cxnChg chg="add mod">
          <ac:chgData name="Logan Arkema" userId="d134bfba-50ce-4cc7-b10c-410f603f1a92" providerId="ADAL" clId="{88079F1B-CB61-49A0-9B0D-92B542671F16}" dt="2025-08-02T20:07:55.338" v="8246" actId="1036"/>
          <ac:cxnSpMkLst>
            <pc:docMk/>
            <pc:sldMk cId="3532762368" sldId="327"/>
            <ac:cxnSpMk id="14" creationId="{465EC428-69C9-59A9-8A06-E68EC4BC3531}"/>
          </ac:cxnSpMkLst>
        </pc:cxnChg>
        <pc:cxnChg chg="add mod">
          <ac:chgData name="Logan Arkema" userId="d134bfba-50ce-4cc7-b10c-410f603f1a92" providerId="ADAL" clId="{88079F1B-CB61-49A0-9B0D-92B542671F16}" dt="2025-08-02T20:07:33.315" v="8243" actId="208"/>
          <ac:cxnSpMkLst>
            <pc:docMk/>
            <pc:sldMk cId="3532762368" sldId="327"/>
            <ac:cxnSpMk id="15" creationId="{AB686F90-559E-AA7E-4FF8-9BCF592D8CD1}"/>
          </ac:cxnSpMkLst>
        </pc:cxnChg>
        <pc:cxnChg chg="add mod">
          <ac:chgData name="Logan Arkema" userId="d134bfba-50ce-4cc7-b10c-410f603f1a92" providerId="ADAL" clId="{88079F1B-CB61-49A0-9B0D-92B542671F16}" dt="2025-08-02T20:07:36.439" v="8244" actId="208"/>
          <ac:cxnSpMkLst>
            <pc:docMk/>
            <pc:sldMk cId="3532762368" sldId="327"/>
            <ac:cxnSpMk id="16" creationId="{C10AB72A-9633-6E9A-B0C0-6BA177F2DEA5}"/>
          </ac:cxnSpMkLst>
        </pc:cxnChg>
        <pc:cxnChg chg="add mod">
          <ac:chgData name="Logan Arkema" userId="d134bfba-50ce-4cc7-b10c-410f603f1a92" providerId="ADAL" clId="{88079F1B-CB61-49A0-9B0D-92B542671F16}" dt="2025-08-02T20:07:40.008" v="8245" actId="208"/>
          <ac:cxnSpMkLst>
            <pc:docMk/>
            <pc:sldMk cId="3532762368" sldId="327"/>
            <ac:cxnSpMk id="17" creationId="{E510EE49-1B5D-E29D-B865-2B8AC9642970}"/>
          </ac:cxnSpMkLst>
        </pc:cxnChg>
      </pc:sldChg>
      <pc:sldChg chg="addSp delSp modSp add mod modTransition modAnim modNotesTx">
        <pc:chgData name="Logan Arkema" userId="d134bfba-50ce-4cc7-b10c-410f603f1a92" providerId="ADAL" clId="{88079F1B-CB61-49A0-9B0D-92B542671F16}" dt="2025-08-04T06:45:53.148" v="57407" actId="20577"/>
        <pc:sldMkLst>
          <pc:docMk/>
          <pc:sldMk cId="1724081827" sldId="328"/>
        </pc:sldMkLst>
        <pc:spChg chg="add mod">
          <ac:chgData name="Logan Arkema" userId="d134bfba-50ce-4cc7-b10c-410f603f1a92" providerId="ADAL" clId="{88079F1B-CB61-49A0-9B0D-92B542671F16}" dt="2025-08-04T06:42:14.863" v="56857" actId="20577"/>
          <ac:spMkLst>
            <pc:docMk/>
            <pc:sldMk cId="1724081827" sldId="328"/>
            <ac:spMk id="9" creationId="{99EA0B8B-ECDC-5ED2-86AD-B1AAA349699B}"/>
          </ac:spMkLst>
        </pc:spChg>
        <pc:spChg chg="add mod">
          <ac:chgData name="Logan Arkema" userId="d134bfba-50ce-4cc7-b10c-410f603f1a92" providerId="ADAL" clId="{88079F1B-CB61-49A0-9B0D-92B542671F16}" dt="2025-08-04T06:44:26.059" v="57188" actId="20577"/>
          <ac:spMkLst>
            <pc:docMk/>
            <pc:sldMk cId="1724081827" sldId="328"/>
            <ac:spMk id="10" creationId="{1D0C0EC3-01D2-AE91-1DA9-31AFC50440A4}"/>
          </ac:spMkLst>
        </pc:spChg>
        <pc:picChg chg="add mod">
          <ac:chgData name="Logan Arkema" userId="d134bfba-50ce-4cc7-b10c-410f603f1a92" providerId="ADAL" clId="{88079F1B-CB61-49A0-9B0D-92B542671F16}" dt="2025-08-02T20:25:52.665" v="8528" actId="14100"/>
          <ac:picMkLst>
            <pc:docMk/>
            <pc:sldMk cId="1724081827" sldId="328"/>
            <ac:picMk id="4" creationId="{9812E8A7-5124-BC30-04B5-9DEF895C6FBB}"/>
          </ac:picMkLst>
        </pc:picChg>
        <pc:picChg chg="add mod">
          <ac:chgData name="Logan Arkema" userId="d134bfba-50ce-4cc7-b10c-410f603f1a92" providerId="ADAL" clId="{88079F1B-CB61-49A0-9B0D-92B542671F16}" dt="2025-08-02T21:18:13.216" v="10370" actId="14100"/>
          <ac:picMkLst>
            <pc:docMk/>
            <pc:sldMk cId="1724081827" sldId="328"/>
            <ac:picMk id="8" creationId="{22AD7F43-B7A5-B167-A09C-CD520B20BEC6}"/>
          </ac:picMkLst>
        </pc:picChg>
        <pc:picChg chg="add del mod">
          <ac:chgData name="Logan Arkema" userId="d134bfba-50ce-4cc7-b10c-410f603f1a92" providerId="ADAL" clId="{88079F1B-CB61-49A0-9B0D-92B542671F16}" dt="2025-08-04T05:24:57.316" v="50157"/>
          <ac:picMkLst>
            <pc:docMk/>
            <pc:sldMk cId="1724081827" sldId="328"/>
            <ac:picMk id="22" creationId="{6141650D-CB71-1B97-2DCF-860D20FE5B61}"/>
          </ac:picMkLst>
        </pc:picChg>
      </pc:sldChg>
      <pc:sldChg chg="addSp delSp modSp add mod modTransition modAnim modNotesTx">
        <pc:chgData name="Logan Arkema" userId="d134bfba-50ce-4cc7-b10c-410f603f1a92" providerId="ADAL" clId="{88079F1B-CB61-49A0-9B0D-92B542671F16}" dt="2025-08-05T14:41:00.200" v="59488" actId="20577"/>
        <pc:sldMkLst>
          <pc:docMk/>
          <pc:sldMk cId="343475668" sldId="329"/>
        </pc:sldMkLst>
        <pc:spChg chg="mod">
          <ac:chgData name="Logan Arkema" userId="d134bfba-50ce-4cc7-b10c-410f603f1a92" providerId="ADAL" clId="{88079F1B-CB61-49A0-9B0D-92B542671F16}" dt="2025-08-02T20:46:36.127" v="8944" actId="20577"/>
          <ac:spMkLst>
            <pc:docMk/>
            <pc:sldMk cId="343475668" sldId="329"/>
            <ac:spMk id="6" creationId="{520FBD4E-DFCF-C59B-EF28-107BC80C0CE4}"/>
          </ac:spMkLst>
        </pc:spChg>
        <pc:spChg chg="mod">
          <ac:chgData name="Logan Arkema" userId="d134bfba-50ce-4cc7-b10c-410f603f1a92" providerId="ADAL" clId="{88079F1B-CB61-49A0-9B0D-92B542671F16}" dt="2025-08-03T19:39:15.775" v="10974" actId="20577"/>
          <ac:spMkLst>
            <pc:docMk/>
            <pc:sldMk cId="343475668" sldId="329"/>
            <ac:spMk id="9" creationId="{E5942645-8C3E-ADCC-A29D-D4055BE228FC}"/>
          </ac:spMkLst>
        </pc:spChg>
        <pc:picChg chg="add del mod">
          <ac:chgData name="Logan Arkema" userId="d134bfba-50ce-4cc7-b10c-410f603f1a92" providerId="ADAL" clId="{88079F1B-CB61-49A0-9B0D-92B542671F16}" dt="2025-08-04T05:24:57.316" v="50157"/>
          <ac:picMkLst>
            <pc:docMk/>
            <pc:sldMk cId="343475668" sldId="329"/>
            <ac:picMk id="18" creationId="{57FC46B8-BED9-2680-762A-700DC3D3AB3C}"/>
          </ac:picMkLst>
        </pc:picChg>
      </pc:sldChg>
      <pc:sldChg chg="add del">
        <pc:chgData name="Logan Arkema" userId="d134bfba-50ce-4cc7-b10c-410f603f1a92" providerId="ADAL" clId="{88079F1B-CB61-49A0-9B0D-92B542671F16}" dt="2025-08-02T20:25:36.167" v="8522"/>
        <pc:sldMkLst>
          <pc:docMk/>
          <pc:sldMk cId="1874696233" sldId="329"/>
        </pc:sldMkLst>
      </pc:sldChg>
      <pc:sldChg chg="addSp delSp modSp add mod modTransition modAnim modNotesTx">
        <pc:chgData name="Logan Arkema" userId="d134bfba-50ce-4cc7-b10c-410f603f1a92" providerId="ADAL" clId="{88079F1B-CB61-49A0-9B0D-92B542671F16}" dt="2025-08-04T05:31:45.235" v="50791" actId="20577"/>
        <pc:sldMkLst>
          <pc:docMk/>
          <pc:sldMk cId="1973090342" sldId="330"/>
        </pc:sldMkLst>
        <pc:spChg chg="mod">
          <ac:chgData name="Logan Arkema" userId="d134bfba-50ce-4cc7-b10c-410f603f1a92" providerId="ADAL" clId="{88079F1B-CB61-49A0-9B0D-92B542671F16}" dt="2025-08-03T19:29:47.363" v="10552" actId="5793"/>
          <ac:spMkLst>
            <pc:docMk/>
            <pc:sldMk cId="1973090342" sldId="330"/>
            <ac:spMk id="4" creationId="{14F80D83-1924-E9C5-4794-EE3FC7CEB48A}"/>
          </ac:spMkLst>
        </pc:spChg>
        <pc:picChg chg="add del mod">
          <ac:chgData name="Logan Arkema" userId="d134bfba-50ce-4cc7-b10c-410f603f1a92" providerId="ADAL" clId="{88079F1B-CB61-49A0-9B0D-92B542671F16}" dt="2025-08-04T05:24:57.316" v="50157"/>
          <ac:picMkLst>
            <pc:docMk/>
            <pc:sldMk cId="1973090342" sldId="330"/>
            <ac:picMk id="22" creationId="{98828C87-6AE4-D521-6069-70535377325B}"/>
          </ac:picMkLst>
        </pc:picChg>
      </pc:sldChg>
      <pc:sldChg chg="addSp delSp modSp add mod modTransition modAnim modNotesTx">
        <pc:chgData name="Logan Arkema" userId="d134bfba-50ce-4cc7-b10c-410f603f1a92" providerId="ADAL" clId="{88079F1B-CB61-49A0-9B0D-92B542671F16}" dt="2025-08-04T05:54:51.830" v="52383" actId="20577"/>
        <pc:sldMkLst>
          <pc:docMk/>
          <pc:sldMk cId="3458391477" sldId="331"/>
        </pc:sldMkLst>
        <pc:spChg chg="mod">
          <ac:chgData name="Logan Arkema" userId="d134bfba-50ce-4cc7-b10c-410f603f1a92" providerId="ADAL" clId="{88079F1B-CB61-49A0-9B0D-92B542671F16}" dt="2025-08-03T19:52:54.311" v="11796" actId="1076"/>
          <ac:spMkLst>
            <pc:docMk/>
            <pc:sldMk cId="3458391477" sldId="331"/>
            <ac:spMk id="4" creationId="{748C1208-ED2E-8DAA-3835-634F58A8362E}"/>
          </ac:spMkLst>
        </pc:spChg>
        <pc:picChg chg="add del mod">
          <ac:chgData name="Logan Arkema" userId="d134bfba-50ce-4cc7-b10c-410f603f1a92" providerId="ADAL" clId="{88079F1B-CB61-49A0-9B0D-92B542671F16}" dt="2025-08-04T05:24:57.316" v="50157"/>
          <ac:picMkLst>
            <pc:docMk/>
            <pc:sldMk cId="3458391477" sldId="331"/>
            <ac:picMk id="10" creationId="{1D8F9E84-0B64-C4E7-7C90-8C550F032FE9}"/>
          </ac:picMkLst>
        </pc:picChg>
      </pc:sldChg>
      <pc:sldChg chg="addSp delSp modSp add mod modTransition modAnim modNotesTx">
        <pc:chgData name="Logan Arkema" userId="d134bfba-50ce-4cc7-b10c-410f603f1a92" providerId="ADAL" clId="{88079F1B-CB61-49A0-9B0D-92B542671F16}" dt="2025-08-04T05:57:57.453" v="52504" actId="20577"/>
        <pc:sldMkLst>
          <pc:docMk/>
          <pc:sldMk cId="2531278437" sldId="332"/>
        </pc:sldMkLst>
        <pc:spChg chg="add del mod">
          <ac:chgData name="Logan Arkema" userId="d134bfba-50ce-4cc7-b10c-410f603f1a92" providerId="ADAL" clId="{88079F1B-CB61-49A0-9B0D-92B542671F16}" dt="2025-08-03T19:52:15.804" v="11772" actId="20577"/>
          <ac:spMkLst>
            <pc:docMk/>
            <pc:sldMk cId="2531278437" sldId="332"/>
            <ac:spMk id="4" creationId="{BF16043C-55BE-F616-17EB-DE3B19FABAFF}"/>
          </ac:spMkLst>
        </pc:spChg>
        <pc:picChg chg="add del mod">
          <ac:chgData name="Logan Arkema" userId="d134bfba-50ce-4cc7-b10c-410f603f1a92" providerId="ADAL" clId="{88079F1B-CB61-49A0-9B0D-92B542671F16}" dt="2025-08-04T05:24:57.316" v="50157"/>
          <ac:picMkLst>
            <pc:docMk/>
            <pc:sldMk cId="2531278437" sldId="332"/>
            <ac:picMk id="10" creationId="{501BE0D5-EDA7-0E3F-7389-8F1A722B7BEF}"/>
          </ac:picMkLst>
        </pc:picChg>
      </pc:sldChg>
      <pc:sldChg chg="addSp delSp modSp add mod modTransition modAnim modNotesTx">
        <pc:chgData name="Logan Arkema" userId="d134bfba-50ce-4cc7-b10c-410f603f1a92" providerId="ADAL" clId="{88079F1B-CB61-49A0-9B0D-92B542671F16}" dt="2025-08-04T06:39:13.630" v="56674" actId="20577"/>
        <pc:sldMkLst>
          <pc:docMk/>
          <pc:sldMk cId="4227864542" sldId="333"/>
        </pc:sldMkLst>
        <pc:spChg chg="mod">
          <ac:chgData name="Logan Arkema" userId="d134bfba-50ce-4cc7-b10c-410f603f1a92" providerId="ADAL" clId="{88079F1B-CB61-49A0-9B0D-92B542671F16}" dt="2025-08-03T19:38:47.971" v="10909" actId="20577"/>
          <ac:spMkLst>
            <pc:docMk/>
            <pc:sldMk cId="4227864542" sldId="333"/>
            <ac:spMk id="4" creationId="{7CA169F8-DB97-55BB-3F01-16196B761E8A}"/>
          </ac:spMkLst>
        </pc:spChg>
        <pc:picChg chg="add del mod">
          <ac:chgData name="Logan Arkema" userId="d134bfba-50ce-4cc7-b10c-410f603f1a92" providerId="ADAL" clId="{88079F1B-CB61-49A0-9B0D-92B542671F16}" dt="2025-08-04T05:24:57.316" v="50157"/>
          <ac:picMkLst>
            <pc:docMk/>
            <pc:sldMk cId="4227864542" sldId="333"/>
            <ac:picMk id="11" creationId="{C5B30117-4F87-E813-EDE2-B1F946B4F1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238BA5-2812-40BE-A397-861AD739CDAD}" type="datetimeFigureOut">
              <a:rPr lang="en-US" smtClean="0"/>
              <a:t>8/5/2025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3C45A-83B8-401C-8D27-311017F227F4}" type="slidenum">
              <a:rPr lang="en-US" smtClean="0"/>
              <a:t>‹#›</a:t>
            </a:fld>
            <a:endParaRPr lang="en-US"/>
          </a:p>
        </p:txBody>
      </p:sp>
    </p:spTree>
    <p:extLst>
      <p:ext uri="{BB962C8B-B14F-4D97-AF65-F5344CB8AC3E}">
        <p14:creationId xmlns:p14="http://schemas.microsoft.com/office/powerpoint/2010/main" val="22142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This is ‘UNION SELECT * FROM hackers; Why We Should Be Building InfoSec Worker Power Through the Labor Movement’ </a:t>
            </a:r>
          </a:p>
          <a:p>
            <a:endParaRPr lang="en-US" dirty="0"/>
          </a:p>
          <a:p>
            <a:r>
              <a:rPr lang="en-US" dirty="0"/>
              <a:t>I’m Logan Arkema – just @LoganArkema most places on the internet – and the slides and resources I mention throughout the talk are available on GitHub, which I’ll put up again at the end of the talk.</a:t>
            </a:r>
          </a:p>
          <a:p>
            <a:endParaRPr lang="en-US" dirty="0"/>
          </a:p>
          <a:p>
            <a:r>
              <a:rPr lang="en-US" dirty="0"/>
              <a:t>Hopefully, you’re here because of some interest in labor organizations, not database operations.</a:t>
            </a:r>
          </a:p>
          <a:p>
            <a:endParaRPr lang="en-US" dirty="0"/>
          </a:p>
          <a:p>
            <a:r>
              <a:rPr lang="en-US" dirty="0"/>
              <a:t>So, for a quick sense of the room how many folks here</a:t>
            </a:r>
          </a:p>
          <a:p>
            <a:pPr marL="171450" indent="-171450">
              <a:buFont typeface="Arial" panose="020B0604020202020204" pitchFamily="34" charset="0"/>
              <a:buChar char="•"/>
            </a:pPr>
            <a:r>
              <a:rPr lang="en-US" dirty="0"/>
              <a:t>Have even been in a union?</a:t>
            </a:r>
          </a:p>
          <a:p>
            <a:pPr marL="171450" indent="-171450">
              <a:buFont typeface="Arial" panose="020B0604020202020204" pitchFamily="34" charset="0"/>
              <a:buChar char="•"/>
            </a:pPr>
            <a:r>
              <a:rPr lang="en-US" dirty="0"/>
              <a:t>Would like to be in a union?</a:t>
            </a:r>
          </a:p>
          <a:p>
            <a:pPr marL="171450" indent="-171450">
              <a:buFont typeface="Arial" panose="020B0604020202020204" pitchFamily="34" charset="0"/>
              <a:buChar char="•"/>
            </a:pPr>
            <a:r>
              <a:rPr lang="en-US" dirty="0"/>
              <a:t>Are ambivalent or are here to have something to listen to over your morning coffee?</a:t>
            </a:r>
          </a:p>
          <a:p>
            <a:pPr marL="171450" indent="-171450">
              <a:buFont typeface="Arial" panose="020B0604020202020204" pitchFamily="34" charset="0"/>
              <a:buChar char="•"/>
            </a:pPr>
            <a:r>
              <a:rPr lang="en-US" dirty="0"/>
              <a:t>Are here to hack me or otherwise sabotage the labor movement?</a:t>
            </a:r>
          </a:p>
          <a:p>
            <a:pPr marL="628650" lvl="1" indent="-171450">
              <a:buFont typeface="Arial" panose="020B0604020202020204" pitchFamily="34" charset="0"/>
              <a:buChar char="•"/>
            </a:pPr>
            <a:r>
              <a:rPr lang="en-US" dirty="0"/>
              <a:t>I didn’t think so, but I would have admired your honesty.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1</a:t>
            </a:fld>
            <a:endParaRPr lang="en-US"/>
          </a:p>
        </p:txBody>
      </p:sp>
    </p:spTree>
    <p:extLst>
      <p:ext uri="{BB962C8B-B14F-4D97-AF65-F5344CB8AC3E}">
        <p14:creationId xmlns:p14="http://schemas.microsoft.com/office/powerpoint/2010/main" val="273888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0CC8-7FCF-3112-1B07-409CB4ADA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D2C873-83CF-AD84-BB7C-5A6B0C764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00EF1-3F3C-5662-931F-BC03880B788E}"/>
              </a:ext>
            </a:extLst>
          </p:cNvPr>
          <p:cNvSpPr>
            <a:spLocks noGrp="1"/>
          </p:cNvSpPr>
          <p:nvPr>
            <p:ph type="body" idx="1"/>
          </p:nvPr>
        </p:nvSpPr>
        <p:spPr/>
        <p:txBody>
          <a:bodyPr/>
          <a:lstStyle/>
          <a:p>
            <a:pPr marL="0" indent="0">
              <a:buFont typeface="Arial" panose="020B0604020202020204" pitchFamily="34" charset="0"/>
              <a:buNone/>
            </a:pPr>
            <a:r>
              <a:rPr lang="en-US" dirty="0"/>
              <a:t>Fortunately,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believe we have the values and the skills necessary to meet this moment and protect what makes this community amazing and our labor valuable. Coincidently, those values and skills translate very well into successful labor organizing.</a:t>
            </a:r>
          </a:p>
        </p:txBody>
      </p:sp>
      <p:sp>
        <p:nvSpPr>
          <p:cNvPr id="4" name="Slide Number Placeholder 3">
            <a:extLst>
              <a:ext uri="{FF2B5EF4-FFF2-40B4-BE49-F238E27FC236}">
                <a16:creationId xmlns:a16="http://schemas.microsoft.com/office/drawing/2014/main" id="{519F4685-A414-B972-D981-76AF17D1664B}"/>
              </a:ext>
            </a:extLst>
          </p:cNvPr>
          <p:cNvSpPr>
            <a:spLocks noGrp="1"/>
          </p:cNvSpPr>
          <p:nvPr>
            <p:ph type="sldNum" sz="quarter" idx="5"/>
          </p:nvPr>
        </p:nvSpPr>
        <p:spPr/>
        <p:txBody>
          <a:bodyPr/>
          <a:lstStyle/>
          <a:p>
            <a:fld id="{8F53C45A-83B8-401C-8D27-311017F227F4}" type="slidenum">
              <a:rPr lang="en-US" smtClean="0"/>
              <a:t>10</a:t>
            </a:fld>
            <a:endParaRPr lang="en-US"/>
          </a:p>
        </p:txBody>
      </p:sp>
    </p:spTree>
    <p:extLst>
      <p:ext uri="{BB962C8B-B14F-4D97-AF65-F5344CB8AC3E}">
        <p14:creationId xmlns:p14="http://schemas.microsoft.com/office/powerpoint/2010/main" val="167137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9662A-449C-361B-56B3-BF283BA06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43E86-AF96-7FC3-E454-9AB252D61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29BA9-904C-5117-A7D8-864AA03C11BF}"/>
              </a:ext>
            </a:extLst>
          </p:cNvPr>
          <p:cNvSpPr>
            <a:spLocks noGrp="1"/>
          </p:cNvSpPr>
          <p:nvPr>
            <p:ph type="body" idx="1"/>
          </p:nvPr>
        </p:nvSpPr>
        <p:spPr/>
        <p:txBody>
          <a:bodyPr/>
          <a:lstStyle/>
          <a:p>
            <a:r>
              <a:rPr lang="en-US" dirty="0"/>
              <a:t>First of all, we can self-organize.</a:t>
            </a:r>
          </a:p>
          <a:p>
            <a:endParaRPr lang="en-US" dirty="0"/>
          </a:p>
          <a:p>
            <a:r>
              <a:rPr lang="en-US" dirty="0"/>
              <a:t>Literally, look around. The beauty of hacker summer camp (not counting Black Hat) comes from a practically all-volunteer effort to organize four conferences, where we defer to each other based on reputation, expertise, and commitment to getting stuff done. As a community, we’ve bought into these models of self-governance and volunteer expertise – especially in the leadership of </a:t>
            </a:r>
            <a:r>
              <a:rPr lang="en-US" dirty="0" err="1"/>
              <a:t>BSides</a:t>
            </a:r>
            <a:r>
              <a:rPr lang="en-US" dirty="0"/>
              <a:t> and many of the villages – not because we had to, but because we’re practitioners who recognize skill when we see it and can (and will) call BS when it’s not there.</a:t>
            </a:r>
          </a:p>
          <a:p>
            <a:endParaRPr lang="en-US" dirty="0"/>
          </a:p>
          <a:p>
            <a:r>
              <a:rPr lang="en-US" dirty="0"/>
              <a:t>Similar models of practitioner driven self-governance, with deference to trusted community leaders, can be found in open-source foundations and projects that that serve as cornerstones of much of our work – all without a CEO or shareholders making us do it for a paycheck or stock equity!</a:t>
            </a:r>
          </a:p>
          <a:p>
            <a:endParaRPr lang="en-US" dirty="0"/>
          </a:p>
          <a:p>
            <a:r>
              <a:rPr lang="en-US" dirty="0"/>
              <a:t>We’re also organizing ourselves as volunteers to provide our skills and labor to the parts of our communities that need it most through initiatives like the Cyber Resilience Corps and DEF CON Franklin.</a:t>
            </a:r>
          </a:p>
          <a:p>
            <a:endParaRPr lang="en-US" dirty="0"/>
          </a:p>
          <a:p>
            <a:r>
              <a:rPr lang="en-US" dirty="0"/>
              <a:t>We also know how to organize ourselves into kick-butt affinity groups to support each other and build sub-communities that make the overall cybersecurity community bigger, stronger, and more inclusive. Again, we did all of that on our own and </a:t>
            </a:r>
            <a:r>
              <a:rPr lang="en-US" i="1" dirty="0"/>
              <a:t>for each other</a:t>
            </a:r>
            <a:r>
              <a:rPr lang="en-US" i="0" dirty="0"/>
              <a:t>!</a:t>
            </a:r>
            <a:endParaRPr lang="en-US" dirty="0"/>
          </a:p>
        </p:txBody>
      </p:sp>
      <p:sp>
        <p:nvSpPr>
          <p:cNvPr id="4" name="Slide Number Placeholder 3">
            <a:extLst>
              <a:ext uri="{FF2B5EF4-FFF2-40B4-BE49-F238E27FC236}">
                <a16:creationId xmlns:a16="http://schemas.microsoft.com/office/drawing/2014/main" id="{38572D7A-182E-ABB2-33AF-ABB87C63A773}"/>
              </a:ext>
            </a:extLst>
          </p:cNvPr>
          <p:cNvSpPr>
            <a:spLocks noGrp="1"/>
          </p:cNvSpPr>
          <p:nvPr>
            <p:ph type="sldNum" sz="quarter" idx="5"/>
          </p:nvPr>
        </p:nvSpPr>
        <p:spPr/>
        <p:txBody>
          <a:bodyPr/>
          <a:lstStyle/>
          <a:p>
            <a:fld id="{8F53C45A-83B8-401C-8D27-311017F227F4}" type="slidenum">
              <a:rPr lang="en-US" smtClean="0"/>
              <a:t>11</a:t>
            </a:fld>
            <a:endParaRPr lang="en-US"/>
          </a:p>
        </p:txBody>
      </p:sp>
    </p:spTree>
    <p:extLst>
      <p:ext uri="{BB962C8B-B14F-4D97-AF65-F5344CB8AC3E}">
        <p14:creationId xmlns:p14="http://schemas.microsoft.com/office/powerpoint/2010/main" val="3152456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4B043-0315-28A9-0876-5069B9EC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8E5B7E-6131-166E-27BF-8489EE0A7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BF3D0-2570-C72E-4CA5-3C086F9296F8}"/>
              </a:ext>
            </a:extLst>
          </p:cNvPr>
          <p:cNvSpPr>
            <a:spLocks noGrp="1"/>
          </p:cNvSpPr>
          <p:nvPr>
            <p:ph type="body" idx="1"/>
          </p:nvPr>
        </p:nvSpPr>
        <p:spPr/>
        <p:txBody>
          <a:bodyPr/>
          <a:lstStyle/>
          <a:p>
            <a:r>
              <a:rPr lang="en-US" dirty="0"/>
              <a:t>We also know how to advocate outside our community without waiting for someone to swoop in and do it for us.</a:t>
            </a:r>
          </a:p>
          <a:p>
            <a:endParaRPr lang="en-US" dirty="0"/>
          </a:p>
          <a:p>
            <a:r>
              <a:rPr lang="en-US" dirty="0"/>
              <a:t>Hackers on the Hill organizers hackers to meet with members of Congress and their staff every year.</a:t>
            </a:r>
          </a:p>
          <a:p>
            <a:endParaRPr lang="en-US" dirty="0"/>
          </a:p>
          <a:p>
            <a:r>
              <a:rPr lang="en-US" dirty="0"/>
              <a:t>I am the Cavalry is downstairs building connections between our community and critical infrastructure communities - and advocating for critical infrastructure to get the resources and incentives it needs.</a:t>
            </a:r>
          </a:p>
          <a:p>
            <a:endParaRPr lang="en-US" dirty="0"/>
          </a:p>
          <a:p>
            <a:r>
              <a:rPr lang="en-US" dirty="0"/>
              <a:t>Going back to the 2000s, we’ve been self-organizing to advocate for policy changes that would let us do public-interest work without fear of criminal penalties from Section 1201 of the DMCA</a:t>
            </a:r>
          </a:p>
        </p:txBody>
      </p:sp>
      <p:sp>
        <p:nvSpPr>
          <p:cNvPr id="4" name="Slide Number Placeholder 3">
            <a:extLst>
              <a:ext uri="{FF2B5EF4-FFF2-40B4-BE49-F238E27FC236}">
                <a16:creationId xmlns:a16="http://schemas.microsoft.com/office/drawing/2014/main" id="{76D2BD06-4598-A83B-11F0-27034B6D321C}"/>
              </a:ext>
            </a:extLst>
          </p:cNvPr>
          <p:cNvSpPr>
            <a:spLocks noGrp="1"/>
          </p:cNvSpPr>
          <p:nvPr>
            <p:ph type="sldNum" sz="quarter" idx="5"/>
          </p:nvPr>
        </p:nvSpPr>
        <p:spPr/>
        <p:txBody>
          <a:bodyPr/>
          <a:lstStyle/>
          <a:p>
            <a:fld id="{8F53C45A-83B8-401C-8D27-311017F227F4}" type="slidenum">
              <a:rPr lang="en-US" smtClean="0"/>
              <a:t>12</a:t>
            </a:fld>
            <a:endParaRPr lang="en-US"/>
          </a:p>
        </p:txBody>
      </p:sp>
    </p:spTree>
    <p:extLst>
      <p:ext uri="{BB962C8B-B14F-4D97-AF65-F5344CB8AC3E}">
        <p14:creationId xmlns:p14="http://schemas.microsoft.com/office/powerpoint/2010/main" val="201520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7A61-1573-AD14-D22D-E897B8BE4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56E56-B872-15FE-B9FC-4DEA2BA76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F4E8D-57FA-8829-FEEB-78F90514FA51}"/>
              </a:ext>
            </a:extLst>
          </p:cNvPr>
          <p:cNvSpPr>
            <a:spLocks noGrp="1"/>
          </p:cNvSpPr>
          <p:nvPr>
            <p:ph type="body" idx="1"/>
          </p:nvPr>
        </p:nvSpPr>
        <p:spPr/>
        <p:txBody>
          <a:bodyPr/>
          <a:lstStyle/>
          <a:p>
            <a:pPr marL="0" indent="0">
              <a:buFont typeface="Arial" panose="020B0604020202020204" pitchFamily="34" charset="0"/>
              <a:buNone/>
            </a:pPr>
            <a:r>
              <a:rPr lang="en-US" dirty="0"/>
              <a:t>As far as values, we’re an outspoken bunch and we value autonomy.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We’re certainly not afraid to tell those in power what we think, or to call BS when we smell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Since the 90s, we’ve been telling politicians they don’t know what they’re doing to their face and ensuring the hacker voice is heard by policymakers.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also love our autonomy. We’re certainly not afraid to stand out from the crowd, and we put a lot of work into building and supporting systems like Tor and Signal that let us privately communicate and maintain autonomy in the face of government and corporate surveillance.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Since the hacker manifesto, we’ve explicitly recognized that our ability to challenge entrenched systems comes from individual thinking, but – crucially - that we must also work together to preserve our ability to act as individuals.</a:t>
            </a:r>
          </a:p>
        </p:txBody>
      </p:sp>
      <p:sp>
        <p:nvSpPr>
          <p:cNvPr id="4" name="Slide Number Placeholder 3">
            <a:extLst>
              <a:ext uri="{FF2B5EF4-FFF2-40B4-BE49-F238E27FC236}">
                <a16:creationId xmlns:a16="http://schemas.microsoft.com/office/drawing/2014/main" id="{09365E70-022C-D931-94C1-3EB30B3846DA}"/>
              </a:ext>
            </a:extLst>
          </p:cNvPr>
          <p:cNvSpPr>
            <a:spLocks noGrp="1"/>
          </p:cNvSpPr>
          <p:nvPr>
            <p:ph type="sldNum" sz="quarter" idx="5"/>
          </p:nvPr>
        </p:nvSpPr>
        <p:spPr/>
        <p:txBody>
          <a:bodyPr/>
          <a:lstStyle/>
          <a:p>
            <a:fld id="{8F53C45A-83B8-401C-8D27-311017F227F4}" type="slidenum">
              <a:rPr lang="en-US" smtClean="0"/>
              <a:t>13</a:t>
            </a:fld>
            <a:endParaRPr lang="en-US"/>
          </a:p>
        </p:txBody>
      </p:sp>
    </p:spTree>
    <p:extLst>
      <p:ext uri="{BB962C8B-B14F-4D97-AF65-F5344CB8AC3E}">
        <p14:creationId xmlns:p14="http://schemas.microsoft.com/office/powerpoint/2010/main" val="2975000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D2821-7764-32B2-CBEF-DA8076CDB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4CC7A-255A-5890-8C7B-B49A7A650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EE2A6-0738-DD04-CB33-82DC822C994E}"/>
              </a:ext>
            </a:extLst>
          </p:cNvPr>
          <p:cNvSpPr>
            <a:spLocks noGrp="1"/>
          </p:cNvSpPr>
          <p:nvPr>
            <p:ph type="body" idx="1"/>
          </p:nvPr>
        </p:nvSpPr>
        <p:spPr/>
        <p:txBody>
          <a:bodyPr/>
          <a:lstStyle/>
          <a:p>
            <a:pPr marL="0" indent="0">
              <a:buFont typeface="Arial" panose="020B0604020202020204" pitchFamily="34" charset="0"/>
              <a:buNone/>
            </a:pPr>
            <a:r>
              <a:rPr lang="en-US" dirty="0"/>
              <a:t>So, great, what does this all have to do with unions?</a:t>
            </a:r>
          </a:p>
        </p:txBody>
      </p:sp>
      <p:sp>
        <p:nvSpPr>
          <p:cNvPr id="4" name="Slide Number Placeholder 3">
            <a:extLst>
              <a:ext uri="{FF2B5EF4-FFF2-40B4-BE49-F238E27FC236}">
                <a16:creationId xmlns:a16="http://schemas.microsoft.com/office/drawing/2014/main" id="{47C898D3-5308-F51A-0194-5912F8430A53}"/>
              </a:ext>
            </a:extLst>
          </p:cNvPr>
          <p:cNvSpPr>
            <a:spLocks noGrp="1"/>
          </p:cNvSpPr>
          <p:nvPr>
            <p:ph type="sldNum" sz="quarter" idx="5"/>
          </p:nvPr>
        </p:nvSpPr>
        <p:spPr/>
        <p:txBody>
          <a:bodyPr/>
          <a:lstStyle/>
          <a:p>
            <a:fld id="{8F53C45A-83B8-401C-8D27-311017F227F4}" type="slidenum">
              <a:rPr lang="en-US" smtClean="0"/>
              <a:t>14</a:t>
            </a:fld>
            <a:endParaRPr lang="en-US"/>
          </a:p>
        </p:txBody>
      </p:sp>
    </p:spTree>
    <p:extLst>
      <p:ext uri="{BB962C8B-B14F-4D97-AF65-F5344CB8AC3E}">
        <p14:creationId xmlns:p14="http://schemas.microsoft.com/office/powerpoint/2010/main" val="370267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C75DB-4337-D1C8-4B35-971FD7D4F4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D33A4-7E01-32FA-00F2-F92BA8B14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01C9F-BA3D-D785-F9A4-0463513F0713}"/>
              </a:ext>
            </a:extLst>
          </p:cNvPr>
          <p:cNvSpPr>
            <a:spLocks noGrp="1"/>
          </p:cNvSpPr>
          <p:nvPr>
            <p:ph type="body" idx="1"/>
          </p:nvPr>
        </p:nvSpPr>
        <p:spPr/>
        <p:txBody>
          <a:bodyPr/>
          <a:lstStyle/>
          <a:p>
            <a:r>
              <a:rPr lang="en-US" dirty="0"/>
              <a:t>Legally, this is what a union or “labor organization” is in the United States. In its most basic form, a union is any organization outside of your employer’s control that you and your colleagues elect to represent you in negotiations with your employer. While the law spells out stereotypical bargaining categories – “grievances, pay, hours, benefits” I want to draw attention to “conditions of work” and encourage you to think creatively about what conditions of work could mean for us as hackers.</a:t>
            </a:r>
          </a:p>
          <a:p>
            <a:endParaRPr lang="en-US" dirty="0"/>
          </a:p>
          <a:p>
            <a:r>
              <a:rPr lang="en-US" dirty="0"/>
              <a:t>As, if not more importantly, are your legal rights as an employee. In addition to being able to form, join, or assist a union without reprisal from your employer, you have labor rights </a:t>
            </a:r>
            <a:r>
              <a:rPr lang="en-US" i="1" dirty="0"/>
              <a:t>with or without a union</a:t>
            </a:r>
            <a:r>
              <a:rPr lang="en-US" i="0" dirty="0"/>
              <a:t>. Specifically, you have right to engage in “other concerted activities” for “mutual aid or protection”, which I’ll touch on more in a moment.</a:t>
            </a:r>
          </a:p>
          <a:p>
            <a:endParaRPr lang="en-US" i="0" dirty="0"/>
          </a:p>
          <a:p>
            <a:r>
              <a:rPr lang="en-US" i="0" dirty="0"/>
              <a:t>Unfortunately, United States labor law also sucks in a lot of ways and excludes managers and independent contractors from having any of these rights.</a:t>
            </a:r>
            <a:endParaRPr lang="en-US" dirty="0"/>
          </a:p>
        </p:txBody>
      </p:sp>
      <p:sp>
        <p:nvSpPr>
          <p:cNvPr id="4" name="Slide Number Placeholder 3">
            <a:extLst>
              <a:ext uri="{FF2B5EF4-FFF2-40B4-BE49-F238E27FC236}">
                <a16:creationId xmlns:a16="http://schemas.microsoft.com/office/drawing/2014/main" id="{986A35FA-168A-D996-6A84-5D736592B43E}"/>
              </a:ext>
            </a:extLst>
          </p:cNvPr>
          <p:cNvSpPr>
            <a:spLocks noGrp="1"/>
          </p:cNvSpPr>
          <p:nvPr>
            <p:ph type="sldNum" sz="quarter" idx="5"/>
          </p:nvPr>
        </p:nvSpPr>
        <p:spPr/>
        <p:txBody>
          <a:bodyPr/>
          <a:lstStyle/>
          <a:p>
            <a:fld id="{8F53C45A-83B8-401C-8D27-311017F227F4}" type="slidenum">
              <a:rPr lang="en-US" smtClean="0"/>
              <a:t>15</a:t>
            </a:fld>
            <a:endParaRPr lang="en-US"/>
          </a:p>
        </p:txBody>
      </p:sp>
    </p:spTree>
    <p:extLst>
      <p:ext uri="{BB962C8B-B14F-4D97-AF65-F5344CB8AC3E}">
        <p14:creationId xmlns:p14="http://schemas.microsoft.com/office/powerpoint/2010/main" val="191443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2BF4A-0FA7-4682-A27C-74F928A73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25FDB-6C19-A1A9-B443-31030ADDA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CBAF4-E7D0-DB8C-A69E-17C426904EA8}"/>
              </a:ext>
            </a:extLst>
          </p:cNvPr>
          <p:cNvSpPr>
            <a:spLocks noGrp="1"/>
          </p:cNvSpPr>
          <p:nvPr>
            <p:ph type="body" idx="1"/>
          </p:nvPr>
        </p:nvSpPr>
        <p:spPr/>
        <p:txBody>
          <a:bodyPr/>
          <a:lstStyle/>
          <a:p>
            <a:r>
              <a:rPr lang="en-US" dirty="0"/>
              <a:t>If you’re interested in forming a union at your job, here’s an incredibly simplified overview of what that process looks like. If you’ve ever organized a standing, interest-based group within our community like a village, this shouldn’t seem too unfamiliar.</a:t>
            </a:r>
          </a:p>
          <a:p>
            <a:endParaRPr lang="en-US" dirty="0"/>
          </a:p>
          <a:p>
            <a:r>
              <a:rPr lang="en-US" dirty="0"/>
              <a:t>First, a majority of workers organize, decide to form a union, and decide what structure that union will take. This can include deciding who you want to be included in the scope of your union (a single team, an office location, your entire company), which larger union you want to affiliate with or if you want to start your own, and which colleagues you want running the union, bargaining on your behalf, and representing you in conflicts with your employer. </a:t>
            </a:r>
          </a:p>
          <a:p>
            <a:r>
              <a:rPr lang="en-US" dirty="0"/>
              <a:t>If you can run a non-profit, manage a CFP, and run a village or conference in the mayhem of the Las Vegas heat, you can do this.</a:t>
            </a:r>
          </a:p>
          <a:p>
            <a:endParaRPr lang="en-US" dirty="0"/>
          </a:p>
          <a:p>
            <a:r>
              <a:rPr lang="en-US" dirty="0"/>
              <a:t>After the union is recognized (which is a really hard part of it), you bargain a contract that covers everyone in the Union – regardless of if they voted for the Union or are active members. Bargaining is where your boss is legally required to reach an agreement with your dedicated representatives. Bargaining is where you can tell your CIO, HR department, and every other leader visited by the Good Idea Fairy or useless management consultants that their ideas are as workable as an intel executable on a new Mac - and you won’t agree to it. It’s a wonderful feeling.</a:t>
            </a:r>
          </a:p>
          <a:p>
            <a:endParaRPr lang="en-US" dirty="0"/>
          </a:p>
          <a:p>
            <a:r>
              <a:rPr lang="en-US" dirty="0"/>
              <a:t>The form of this contract and bargaining can vary depending on how you decided to structure your Union in Step 1.</a:t>
            </a:r>
          </a:p>
          <a:p>
            <a:endParaRPr lang="en-US" dirty="0"/>
          </a:p>
          <a:p>
            <a:r>
              <a:rPr lang="en-US" dirty="0"/>
              <a:t>It could be a specific group of employees within your organization – maybe the SOC team organized to get better pay, schedules, on-call treatment, or AI protections, and they’re negotiating a contract that just covers the SOC team. For example, CODE-CWA organized the Accenture workers contracted for Google’s Content Team and QA workers at Blizzard.</a:t>
            </a:r>
          </a:p>
          <a:p>
            <a:endParaRPr lang="en-US" dirty="0"/>
          </a:p>
          <a:p>
            <a:r>
              <a:rPr lang="en-US" dirty="0"/>
              <a:t>It could be all employees at your employer, as is more typical in small-to-medium businesses and white-collar employers, where everyone joins the same union regardless of team or position. These industrial unions are powerful because it allows you to bargain and along your employer’s entire line of operations and not as easily lose to “divide and conquer” strategies. This could be everyone at your small pen-test company deciding to unionize to get guaranteed training opportunities and a clear salary scale.</a:t>
            </a:r>
          </a:p>
          <a:p>
            <a:endParaRPr lang="en-US" dirty="0"/>
          </a:p>
          <a:p>
            <a:r>
              <a:rPr lang="en-US" dirty="0"/>
              <a:t>Finally, these are craft unions that negotiate master contracts with multiple employers. These are extremely rare in new unions and are mainly in the building trades, but worth thinking about for our industry where we take the same set of skills across multiple employers with frequent job rotation. I don’t see this happening in our industry anytime soon given these contracts tend to organized geographically, but it’s an option.</a:t>
            </a:r>
          </a:p>
          <a:p>
            <a:endParaRPr lang="en-US" dirty="0"/>
          </a:p>
          <a:p>
            <a:r>
              <a:rPr lang="en-US" dirty="0"/>
              <a:t>After you have your contract, your union represents you if your employer violates the contract or laws that protect you at work, and advocates for your interests beyond the workplace, which I’ll touch on more in a few slides.</a:t>
            </a:r>
          </a:p>
        </p:txBody>
      </p:sp>
      <p:sp>
        <p:nvSpPr>
          <p:cNvPr id="4" name="Slide Number Placeholder 3">
            <a:extLst>
              <a:ext uri="{FF2B5EF4-FFF2-40B4-BE49-F238E27FC236}">
                <a16:creationId xmlns:a16="http://schemas.microsoft.com/office/drawing/2014/main" id="{917796CB-3AC1-D396-F667-ACAEE63F24E9}"/>
              </a:ext>
            </a:extLst>
          </p:cNvPr>
          <p:cNvSpPr>
            <a:spLocks noGrp="1"/>
          </p:cNvSpPr>
          <p:nvPr>
            <p:ph type="sldNum" sz="quarter" idx="5"/>
          </p:nvPr>
        </p:nvSpPr>
        <p:spPr/>
        <p:txBody>
          <a:bodyPr/>
          <a:lstStyle/>
          <a:p>
            <a:fld id="{8F53C45A-83B8-401C-8D27-311017F227F4}" type="slidenum">
              <a:rPr lang="en-US" smtClean="0"/>
              <a:t>16</a:t>
            </a:fld>
            <a:endParaRPr lang="en-US"/>
          </a:p>
        </p:txBody>
      </p:sp>
    </p:spTree>
    <p:extLst>
      <p:ext uri="{BB962C8B-B14F-4D97-AF65-F5344CB8AC3E}">
        <p14:creationId xmlns:p14="http://schemas.microsoft.com/office/powerpoint/2010/main" val="4184100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81894-0E85-21F2-3E0A-B73097353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831F6-0F86-785F-B56F-4A1504898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FEDE8-0228-7C09-F672-6C914FD1720B}"/>
              </a:ext>
            </a:extLst>
          </p:cNvPr>
          <p:cNvSpPr>
            <a:spLocks noGrp="1"/>
          </p:cNvSpPr>
          <p:nvPr>
            <p:ph type="body" idx="1"/>
          </p:nvPr>
        </p:nvSpPr>
        <p:spPr/>
        <p:txBody>
          <a:bodyPr/>
          <a:lstStyle/>
          <a:p>
            <a:r>
              <a:rPr lang="en-US" dirty="0"/>
              <a:t>Don’t have a union but still want to improve your workplace? That’s where those other rights come in!</a:t>
            </a:r>
          </a:p>
          <a:p>
            <a:endParaRPr lang="en-US" dirty="0"/>
          </a:p>
          <a:p>
            <a:r>
              <a:rPr lang="en-US" dirty="0"/>
              <a:t>Your right to engage in concerted activity for mutual aid and protection lets you put those skills you’ve gained heckling NSA directors to </a:t>
            </a:r>
            <a:r>
              <a:rPr lang="en-US" i="1" dirty="0"/>
              <a:t>legally protected</a:t>
            </a:r>
            <a:r>
              <a:rPr lang="en-US" i="0" dirty="0"/>
              <a:t> use – </a:t>
            </a:r>
            <a:r>
              <a:rPr lang="en-US" i="1" u="sng" dirty="0"/>
              <a:t>if</a:t>
            </a:r>
            <a:r>
              <a:rPr lang="en-US" i="0" dirty="0"/>
              <a:t> you are doing it with or for a friend and it’s related to your status as employees. This area of labor law has a lot of niche rules and fuzzy lines, so ask around before doing anything too risky.</a:t>
            </a:r>
          </a:p>
          <a:p>
            <a:endParaRPr lang="en-US" i="0" dirty="0"/>
          </a:p>
          <a:p>
            <a:r>
              <a:rPr lang="en-US" i="0" dirty="0"/>
              <a:t>Some things you can probably do without a union:</a:t>
            </a:r>
          </a:p>
          <a:p>
            <a:endParaRPr lang="en-US" i="0" dirty="0"/>
          </a:p>
          <a:p>
            <a:r>
              <a:rPr lang="en-US" i="0" dirty="0"/>
              <a:t>Talking about unions and wages are categorically protected – it’s illegal for your employer to have a policy forbidding it if they let you talk about any other non-work subject.</a:t>
            </a:r>
          </a:p>
          <a:p>
            <a:endParaRPr lang="en-US" i="0" dirty="0"/>
          </a:p>
          <a:p>
            <a:r>
              <a:rPr lang="en-US" i="0" dirty="0"/>
              <a:t>You have the right to collectively confront your boss about your work. Your boss can setup zoom meetings with HR to ambush you – you and your colleagues have the right to do the same.</a:t>
            </a:r>
          </a:p>
          <a:p>
            <a:endParaRPr lang="en-US" i="0" dirty="0"/>
          </a:p>
          <a:p>
            <a:r>
              <a:rPr lang="en-US" i="0" dirty="0"/>
              <a:t>You can strike without a union! You and your coworkers can agree not to work, including when you’re needed most, to pressure your boss over an egregious working condition. If you’re working 18-hour incident response shifts, you and your colleagues can </a:t>
            </a:r>
            <a:r>
              <a:rPr lang="en-US" b="1" i="1" u="sng" dirty="0"/>
              <a:t>refuse to work </a:t>
            </a:r>
            <a:r>
              <a:rPr lang="en-US" i="0" dirty="0"/>
              <a:t>the next one until your boss provides safe staffing levels. </a:t>
            </a:r>
          </a:p>
          <a:p>
            <a:endParaRPr lang="en-US" i="0" dirty="0"/>
          </a:p>
          <a:p>
            <a:r>
              <a:rPr lang="en-US" i="0" dirty="0"/>
              <a:t>If and when your rights are violated by your employer, you can file a complaint with the National Labor Relations Board who will provide an attorney to prosecute the case for you.</a:t>
            </a:r>
          </a:p>
          <a:p>
            <a:endParaRPr lang="en-US" dirty="0"/>
          </a:p>
        </p:txBody>
      </p:sp>
      <p:sp>
        <p:nvSpPr>
          <p:cNvPr id="4" name="Slide Number Placeholder 3">
            <a:extLst>
              <a:ext uri="{FF2B5EF4-FFF2-40B4-BE49-F238E27FC236}">
                <a16:creationId xmlns:a16="http://schemas.microsoft.com/office/drawing/2014/main" id="{AD471D30-EF7B-A786-DF4B-37B9C857C61B}"/>
              </a:ext>
            </a:extLst>
          </p:cNvPr>
          <p:cNvSpPr>
            <a:spLocks noGrp="1"/>
          </p:cNvSpPr>
          <p:nvPr>
            <p:ph type="sldNum" sz="quarter" idx="5"/>
          </p:nvPr>
        </p:nvSpPr>
        <p:spPr/>
        <p:txBody>
          <a:bodyPr/>
          <a:lstStyle/>
          <a:p>
            <a:fld id="{8F53C45A-83B8-401C-8D27-311017F227F4}" type="slidenum">
              <a:rPr lang="en-US" smtClean="0"/>
              <a:t>17</a:t>
            </a:fld>
            <a:endParaRPr lang="en-US"/>
          </a:p>
        </p:txBody>
      </p:sp>
    </p:spTree>
    <p:extLst>
      <p:ext uri="{BB962C8B-B14F-4D97-AF65-F5344CB8AC3E}">
        <p14:creationId xmlns:p14="http://schemas.microsoft.com/office/powerpoint/2010/main" val="1684111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FFE57-7B15-1419-8704-72CD4F976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01D8A-242F-0BF7-0CD7-1C9B37A39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356F6F-A49A-AC11-BCCD-015F7C44A944}"/>
              </a:ext>
            </a:extLst>
          </p:cNvPr>
          <p:cNvSpPr>
            <a:spLocks noGrp="1"/>
          </p:cNvSpPr>
          <p:nvPr>
            <p:ph type="body" idx="1"/>
          </p:nvPr>
        </p:nvSpPr>
        <p:spPr/>
        <p:txBody>
          <a:bodyPr/>
          <a:lstStyle/>
          <a:p>
            <a:r>
              <a:rPr lang="en-US" dirty="0"/>
              <a:t>For my fellow feds, there are unfortunately some key differences between us and the private sector where we have fewer rights. However, the first slide about forming a union then bargaining and enforcing a contract is basically the same.</a:t>
            </a:r>
          </a:p>
          <a:p>
            <a:endParaRPr lang="en-US" dirty="0"/>
          </a:p>
          <a:p>
            <a:r>
              <a:rPr lang="en-US" dirty="0"/>
              <a:t>First, we do not have those mutual aid and protection rights, so we can’t (legally) be as creative or disruptive. We also can’t legally strike.</a:t>
            </a:r>
          </a:p>
          <a:p>
            <a:endParaRPr lang="en-US" dirty="0"/>
          </a:p>
          <a:p>
            <a:r>
              <a:rPr lang="en-US" dirty="0"/>
              <a:t>But! We get stronger and more vigorous whistleblower protections for individual concerns, and managers get them too! Private sector folks you still get some, but I am not an expert.</a:t>
            </a:r>
          </a:p>
          <a:p>
            <a:endParaRPr lang="en-US" dirty="0"/>
          </a:p>
          <a:p>
            <a:r>
              <a:rPr lang="en-US" dirty="0"/>
              <a:t>We also usually don’t bargain pay and benefits – certainly not if you’re on the GS scale, though some independent agencies bargain pay – but unions provide an institutional voice to lobby pay and benefits with Congress</a:t>
            </a:r>
          </a:p>
          <a:p>
            <a:endParaRPr lang="en-US" dirty="0"/>
          </a:p>
          <a:p>
            <a:r>
              <a:rPr lang="en-US" dirty="0" err="1"/>
              <a:t>Aaand</a:t>
            </a:r>
            <a:r>
              <a:rPr lang="en-US" dirty="0"/>
              <a:t> the President can exclude agencies or components from collective bargaining rights for “national security” reasons – or at least try to when it’s not clearly pretext to attack the unions that are fighting against his illegal actions.</a:t>
            </a:r>
          </a:p>
          <a:p>
            <a:endParaRPr lang="en-US" dirty="0"/>
          </a:p>
          <a:p>
            <a:r>
              <a:rPr lang="en-US" dirty="0"/>
              <a:t>Finally, for state and local workers, it really differs by each state and goes from no rights to all the rights. </a:t>
            </a:r>
          </a:p>
        </p:txBody>
      </p:sp>
      <p:sp>
        <p:nvSpPr>
          <p:cNvPr id="4" name="Slide Number Placeholder 3">
            <a:extLst>
              <a:ext uri="{FF2B5EF4-FFF2-40B4-BE49-F238E27FC236}">
                <a16:creationId xmlns:a16="http://schemas.microsoft.com/office/drawing/2014/main" id="{D2C29ECB-B8F5-67E3-448D-22F12C7A8BC9}"/>
              </a:ext>
            </a:extLst>
          </p:cNvPr>
          <p:cNvSpPr>
            <a:spLocks noGrp="1"/>
          </p:cNvSpPr>
          <p:nvPr>
            <p:ph type="sldNum" sz="quarter" idx="5"/>
          </p:nvPr>
        </p:nvSpPr>
        <p:spPr/>
        <p:txBody>
          <a:bodyPr/>
          <a:lstStyle/>
          <a:p>
            <a:fld id="{8F53C45A-83B8-401C-8D27-311017F227F4}" type="slidenum">
              <a:rPr lang="en-US" smtClean="0"/>
              <a:t>18</a:t>
            </a:fld>
            <a:endParaRPr lang="en-US"/>
          </a:p>
        </p:txBody>
      </p:sp>
    </p:spTree>
    <p:extLst>
      <p:ext uri="{BB962C8B-B14F-4D97-AF65-F5344CB8AC3E}">
        <p14:creationId xmlns:p14="http://schemas.microsoft.com/office/powerpoint/2010/main" val="3035866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22895-9F9B-6308-B6C5-EF965D534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ED83D-1057-CBCF-D9FA-0380BEC87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C0E0B-E29D-34A2-0661-D688FCFD8ABF}"/>
              </a:ext>
            </a:extLst>
          </p:cNvPr>
          <p:cNvSpPr>
            <a:spLocks noGrp="1"/>
          </p:cNvSpPr>
          <p:nvPr>
            <p:ph type="body" idx="1"/>
          </p:nvPr>
        </p:nvSpPr>
        <p:spPr/>
        <p:txBody>
          <a:bodyPr/>
          <a:lstStyle/>
          <a:p>
            <a:r>
              <a:rPr lang="en-US" dirty="0"/>
              <a:t>As I alluded to earlier, unions don’t just exist in the workplace – they are advocacy organization that, yes, advocate through legally-binding contracts that cover a job – but also advocate for broader policy change and political power that benefits their members and working people.</a:t>
            </a:r>
          </a:p>
          <a:p>
            <a:endParaRPr lang="en-US" dirty="0"/>
          </a:p>
          <a:p>
            <a:r>
              <a:rPr lang="en-US" dirty="0"/>
              <a:t>As good as we hackers may be getting at advocacy, we simply don’t have the numbers that you get from building a coalition with working people across the country. </a:t>
            </a:r>
          </a:p>
          <a:p>
            <a:endParaRPr lang="en-US" dirty="0"/>
          </a:p>
          <a:p>
            <a:r>
              <a:rPr lang="en-US" dirty="0"/>
              <a:t>Unions’ membership numbers and genuine ability to mobilize their members make then an institutionally recognized force at levels of politics and create an effective leverage point to push policy positions.</a:t>
            </a:r>
          </a:p>
          <a:p>
            <a:endParaRPr lang="en-US" dirty="0"/>
          </a:p>
          <a:p>
            <a:r>
              <a:rPr lang="en-US" dirty="0"/>
              <a:t>Larger unions or groups of unions are happy to carry water for niche interests among their members, especially if they don’t conflict with their other members’ interests. In other terms, unions have a robust policy C2 infrastructure in place, which we could reuse to deliver our messages.  We could dramatically improve our leverage by making critical infrastructure protection, right to repair, robust cybersecurity and privacy protections, and DMCA reform workers’ issues – not just hackers’ issues.</a:t>
            </a:r>
          </a:p>
        </p:txBody>
      </p:sp>
      <p:sp>
        <p:nvSpPr>
          <p:cNvPr id="4" name="Slide Number Placeholder 3">
            <a:extLst>
              <a:ext uri="{FF2B5EF4-FFF2-40B4-BE49-F238E27FC236}">
                <a16:creationId xmlns:a16="http://schemas.microsoft.com/office/drawing/2014/main" id="{EE3F6829-6C67-88BC-03F2-3D3672206F10}"/>
              </a:ext>
            </a:extLst>
          </p:cNvPr>
          <p:cNvSpPr>
            <a:spLocks noGrp="1"/>
          </p:cNvSpPr>
          <p:nvPr>
            <p:ph type="sldNum" sz="quarter" idx="5"/>
          </p:nvPr>
        </p:nvSpPr>
        <p:spPr/>
        <p:txBody>
          <a:bodyPr/>
          <a:lstStyle/>
          <a:p>
            <a:fld id="{8F53C45A-83B8-401C-8D27-311017F227F4}" type="slidenum">
              <a:rPr lang="en-US" smtClean="0"/>
              <a:t>19</a:t>
            </a:fld>
            <a:endParaRPr lang="en-US"/>
          </a:p>
        </p:txBody>
      </p:sp>
    </p:spTree>
    <p:extLst>
      <p:ext uri="{BB962C8B-B14F-4D97-AF65-F5344CB8AC3E}">
        <p14:creationId xmlns:p14="http://schemas.microsoft.com/office/powerpoint/2010/main" val="217642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more information on me and why I’m arguably worth listening to – or at the very least to convince you that I’m not an “outside agitator” from Big Union here to stir up trouble where I’ve got no business:</a:t>
            </a:r>
          </a:p>
          <a:p>
            <a:endParaRPr lang="en-US" dirty="0"/>
          </a:p>
          <a:p>
            <a:pPr marL="171450" indent="-171450">
              <a:buFont typeface="Arial" panose="020B0604020202020204" pitchFamily="34" charset="0"/>
              <a:buChar char="•"/>
            </a:pPr>
            <a:r>
              <a:rPr lang="en-US" dirty="0"/>
              <a:t>Cybersecurity is my day job. I’m a Sr. Security Specialist at a government agency – the exact one doesn’t matter – where I currently am a cloud engineer and product lead on internal efforts but have previously worked on incident response, privacy, and acquisitions. </a:t>
            </a:r>
          </a:p>
          <a:p>
            <a:pPr marL="457200" lvl="1" indent="0">
              <a:buFont typeface="Arial" panose="020B0604020202020204" pitchFamily="34" charset="0"/>
              <a:buNone/>
            </a:pPr>
            <a:r>
              <a:rPr lang="en-US" dirty="0"/>
              <a:t>*IMPORTANTLY* the opinions and views expressed in this presentation are my own and my union local’s and do not necessarily represent the thoughts, opinions, or positions of my current employer. This is an important point – I’m here on my own dollar talking as myself.</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As I’ll get into more in a second, I’m a union rep at my job for the colleagues on my team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my free time, I’ve developed a tool and a large blinky badge, volunteered at various cons and community events, and went to law school for a tech law degree, including labor law. I am not a lawyer and none of this is legal advice, but my knowledge on legal issues isn’t coming from nowhere</a:t>
            </a:r>
          </a:p>
        </p:txBody>
      </p:sp>
      <p:sp>
        <p:nvSpPr>
          <p:cNvPr id="4" name="Slide Number Placeholder 3"/>
          <p:cNvSpPr>
            <a:spLocks noGrp="1"/>
          </p:cNvSpPr>
          <p:nvPr>
            <p:ph type="sldNum" sz="quarter" idx="5"/>
          </p:nvPr>
        </p:nvSpPr>
        <p:spPr/>
        <p:txBody>
          <a:bodyPr/>
          <a:lstStyle/>
          <a:p>
            <a:fld id="{8F53C45A-83B8-401C-8D27-311017F227F4}" type="slidenum">
              <a:rPr lang="en-US" smtClean="0"/>
              <a:t>2</a:t>
            </a:fld>
            <a:endParaRPr lang="en-US"/>
          </a:p>
        </p:txBody>
      </p:sp>
    </p:spTree>
    <p:extLst>
      <p:ext uri="{BB962C8B-B14F-4D97-AF65-F5344CB8AC3E}">
        <p14:creationId xmlns:p14="http://schemas.microsoft.com/office/powerpoint/2010/main" val="502524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CA387-98BD-5E77-DC8E-B2586B56E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6C740-5FE7-5FD5-51F9-A406442622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D79557-CDA9-7AB7-5339-C4E14CF944D6}"/>
              </a:ext>
            </a:extLst>
          </p:cNvPr>
          <p:cNvSpPr>
            <a:spLocks noGrp="1"/>
          </p:cNvSpPr>
          <p:nvPr>
            <p:ph type="body" idx="1"/>
          </p:nvPr>
        </p:nvSpPr>
        <p:spPr/>
        <p:txBody>
          <a:bodyPr/>
          <a:lstStyle/>
          <a:p>
            <a:pPr marL="0" indent="0">
              <a:buFont typeface="Arial" panose="020B0604020202020204" pitchFamily="34" charset="0"/>
              <a:buNone/>
            </a:pPr>
            <a:r>
              <a:rPr lang="en-US" dirty="0"/>
              <a:t>To move from abstract details to successes in or near our industry, the Alphabet Workers Union has won significant changes at Google </a:t>
            </a:r>
            <a:r>
              <a:rPr lang="en-US" i="1" dirty="0"/>
              <a:t>without and exclusive union</a:t>
            </a:r>
            <a:r>
              <a:rPr lang="en-US" i="0" dirty="0"/>
              <a: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They have formed a pre-majority union, so they have not had an election to become the exclusive representative of Google or other Alphabet workers that Alphabet is required to bargain with. Instead, they are organizing across Google employees, contractors, and vendors to pressure concessions from Google. </a:t>
            </a:r>
          </a:p>
          <a:p>
            <a:pPr marL="0" indent="0">
              <a:buFont typeface="Arial" panose="020B0604020202020204" pitchFamily="34" charset="0"/>
              <a:buNone/>
            </a:pPr>
            <a:endParaRPr lang="en-US" i="0" dirty="0"/>
          </a:p>
          <a:p>
            <a:pPr marL="0" indent="0">
              <a:buFont typeface="Arial" panose="020B0604020202020204" pitchFamily="34" charset="0"/>
              <a:buNone/>
            </a:pPr>
            <a:r>
              <a:rPr lang="en-US" dirty="0"/>
              <a:t>They got the National Labor Relations Board to overturn a gag order on employees from discussing Google’s anti-trust case, affirming employee’s inherent right to discuss their working conditions with or without a union contract.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They pressured Google to use voluntary buy-outs instead of layoffs during the recent tech industry layoff wave.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They got Google to extend the deadline for its Return to Office policy, allowing workers more flexibility to change their living situation or find a new job.</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as briefly mentioned, they did win exclusive recognition with an Accenture contract team in Google’s Content division.</a:t>
            </a:r>
          </a:p>
        </p:txBody>
      </p:sp>
      <p:sp>
        <p:nvSpPr>
          <p:cNvPr id="4" name="Slide Number Placeholder 3">
            <a:extLst>
              <a:ext uri="{FF2B5EF4-FFF2-40B4-BE49-F238E27FC236}">
                <a16:creationId xmlns:a16="http://schemas.microsoft.com/office/drawing/2014/main" id="{E31B899B-AFE6-8F0D-7C7E-7E5DA904D318}"/>
              </a:ext>
            </a:extLst>
          </p:cNvPr>
          <p:cNvSpPr>
            <a:spLocks noGrp="1"/>
          </p:cNvSpPr>
          <p:nvPr>
            <p:ph type="sldNum" sz="quarter" idx="5"/>
          </p:nvPr>
        </p:nvSpPr>
        <p:spPr/>
        <p:txBody>
          <a:bodyPr/>
          <a:lstStyle/>
          <a:p>
            <a:fld id="{8F53C45A-83B8-401C-8D27-311017F227F4}" type="slidenum">
              <a:rPr lang="en-US" smtClean="0"/>
              <a:t>20</a:t>
            </a:fld>
            <a:endParaRPr lang="en-US"/>
          </a:p>
        </p:txBody>
      </p:sp>
    </p:spTree>
    <p:extLst>
      <p:ext uri="{BB962C8B-B14F-4D97-AF65-F5344CB8AC3E}">
        <p14:creationId xmlns:p14="http://schemas.microsoft.com/office/powerpoint/2010/main" val="320484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2AADF-22BD-F7BE-1B32-BD8B655AD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6A0F5-B1FC-FDFD-9DC9-739E65162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795C7-40CA-CE95-9E87-09783764CB7A}"/>
              </a:ext>
            </a:extLst>
          </p:cNvPr>
          <p:cNvSpPr>
            <a:spLocks noGrp="1"/>
          </p:cNvSpPr>
          <p:nvPr>
            <p:ph type="body" idx="1"/>
          </p:nvPr>
        </p:nvSpPr>
        <p:spPr/>
        <p:txBody>
          <a:bodyPr/>
          <a:lstStyle/>
          <a:p>
            <a:r>
              <a:rPr lang="en-US" dirty="0"/>
              <a:t>This small, relatively unheard of non-profit – especially here - called the E</a:t>
            </a:r>
            <a:r>
              <a:rPr lang="en-US" i="0" dirty="0"/>
              <a:t>lectronic Frontier Foundation formed a union around two years ago and agreed to their first contract in October!</a:t>
            </a:r>
          </a:p>
          <a:p>
            <a:endParaRPr lang="en-US" i="0" dirty="0"/>
          </a:p>
          <a:p>
            <a:r>
              <a:rPr lang="en-US" i="0" dirty="0"/>
              <a:t>From what I’m told (and read online) EFF staff organized not in response to bad conditions or a specific threat, but to take the good conditions they already had out of their leadership’s complete discretion and into a binding contract.</a:t>
            </a:r>
          </a:p>
          <a:p>
            <a:endParaRPr lang="en-US" i="0" dirty="0"/>
          </a:p>
          <a:p>
            <a:r>
              <a:rPr lang="en-US" i="0" dirty="0"/>
              <a:t>In typical EFF fashion, they were </a:t>
            </a:r>
            <a:r>
              <a:rPr lang="en-US" i="1" dirty="0"/>
              <a:t>awesome</a:t>
            </a:r>
            <a:r>
              <a:rPr lang="en-US" i="0" dirty="0"/>
              <a:t> and posted their contract online, so anyone can lookup their fantastic wins including remote work, employee and management engagement in DEI initiatives, clear pay scales and raise structures, anti-bossware guarantees, and rental assistance for employees in the Bay Area.</a:t>
            </a:r>
          </a:p>
          <a:p>
            <a:endParaRPr lang="en-US" i="0" dirty="0"/>
          </a:p>
          <a:p>
            <a:r>
              <a:rPr lang="en-US" i="0" dirty="0"/>
              <a:t>Many kudos to Cindy Cohen and EFF leadership for walking the talk on their values, and many more kudos to the EFF staff who took the step to organize and win a robust contract – it makes me proud to be a member.</a:t>
            </a:r>
          </a:p>
          <a:p>
            <a:endParaRPr lang="en-US" i="0" dirty="0"/>
          </a:p>
          <a:p>
            <a:endParaRPr lang="en-US" i="0" dirty="0"/>
          </a:p>
          <a:p>
            <a:endParaRPr lang="en-US" dirty="0"/>
          </a:p>
        </p:txBody>
      </p:sp>
      <p:sp>
        <p:nvSpPr>
          <p:cNvPr id="4" name="Slide Number Placeholder 3">
            <a:extLst>
              <a:ext uri="{FF2B5EF4-FFF2-40B4-BE49-F238E27FC236}">
                <a16:creationId xmlns:a16="http://schemas.microsoft.com/office/drawing/2014/main" id="{00751C20-D7E3-465A-7F01-97990464CC87}"/>
              </a:ext>
            </a:extLst>
          </p:cNvPr>
          <p:cNvSpPr>
            <a:spLocks noGrp="1"/>
          </p:cNvSpPr>
          <p:nvPr>
            <p:ph type="sldNum" sz="quarter" idx="5"/>
          </p:nvPr>
        </p:nvSpPr>
        <p:spPr/>
        <p:txBody>
          <a:bodyPr/>
          <a:lstStyle/>
          <a:p>
            <a:fld id="{8F53C45A-83B8-401C-8D27-311017F227F4}" type="slidenum">
              <a:rPr lang="en-US" smtClean="0"/>
              <a:t>21</a:t>
            </a:fld>
            <a:endParaRPr lang="en-US"/>
          </a:p>
        </p:txBody>
      </p:sp>
    </p:spTree>
    <p:extLst>
      <p:ext uri="{BB962C8B-B14F-4D97-AF65-F5344CB8AC3E}">
        <p14:creationId xmlns:p14="http://schemas.microsoft.com/office/powerpoint/2010/main" val="3901979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3CD14-EF52-5B64-C490-A4176D858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82B79-E874-5F77-5BFB-8C2EDC0EB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7B1A5-D4CF-D5DA-A1F1-1FCB611DE389}"/>
              </a:ext>
            </a:extLst>
          </p:cNvPr>
          <p:cNvSpPr>
            <a:spLocks noGrp="1"/>
          </p:cNvSpPr>
          <p:nvPr>
            <p:ph type="body" idx="1"/>
          </p:nvPr>
        </p:nvSpPr>
        <p:spPr/>
        <p:txBody>
          <a:bodyPr/>
          <a:lstStyle/>
          <a:p>
            <a:r>
              <a:rPr lang="en-US" dirty="0"/>
              <a:t>At my organization, we had a more typical union origin story many, many years ago – before I started there.</a:t>
            </a:r>
          </a:p>
          <a:p>
            <a:r>
              <a:rPr lang="en-US" dirty="0"/>
              <a:t>We organized when a new leader came in and started making unilateral, unpopular changes that prompted employees to form a union so that boss couldn’t make additional unpopular changes without a fight.</a:t>
            </a:r>
          </a:p>
          <a:p>
            <a:endParaRPr lang="en-US" dirty="0"/>
          </a:p>
          <a:p>
            <a:r>
              <a:rPr lang="en-US" dirty="0"/>
              <a:t>Since then, we’ve also won remote and flexible work as a contractual guarantee and are fighting to ensure what is still a legally valid contract is fully enforced</a:t>
            </a:r>
          </a:p>
          <a:p>
            <a:endParaRPr lang="en-US" dirty="0"/>
          </a:p>
          <a:p>
            <a:r>
              <a:rPr lang="en-US" dirty="0"/>
              <a:t>We’ve bargained over technology rollouts, including AI, to ensure they benefited how we got our work done and weren’t a hair-brained management disruption onto how we actually do our jobs</a:t>
            </a:r>
          </a:p>
          <a:p>
            <a:endParaRPr lang="en-US" dirty="0"/>
          </a:p>
          <a:p>
            <a:r>
              <a:rPr lang="en-US" dirty="0"/>
              <a:t>And while security is a management right, we still get to bargain how security controls are implemented when they affect working conditions. It’s in discussions like this where the power of having a multidisciplinary union shines. </a:t>
            </a:r>
            <a:r>
              <a:rPr lang="en-US" b="1" dirty="0"/>
              <a:t>I</a:t>
            </a:r>
            <a:r>
              <a:rPr lang="en-US" dirty="0"/>
              <a:t> can dig into the technical specifics of the change and communicate the importance of robust security controls to my colleagues, while my colleagues can point out how changes will be interpreted by non-technical employees and harm the agency’s mission work. For management, technical bargaining is essentially a free consultancy, user feedback session, and rollout fix for the issues they can’t fix because managers don’t cooperate across organizational silos, but the union does.</a:t>
            </a:r>
          </a:p>
          <a:p>
            <a:endParaRPr lang="en-US" dirty="0"/>
          </a:p>
          <a:p>
            <a:endParaRPr lang="en-US" dirty="0"/>
          </a:p>
        </p:txBody>
      </p:sp>
      <p:sp>
        <p:nvSpPr>
          <p:cNvPr id="4" name="Slide Number Placeholder 3">
            <a:extLst>
              <a:ext uri="{FF2B5EF4-FFF2-40B4-BE49-F238E27FC236}">
                <a16:creationId xmlns:a16="http://schemas.microsoft.com/office/drawing/2014/main" id="{F2561AD1-23FF-3907-0DE0-65BC914B3915}"/>
              </a:ext>
            </a:extLst>
          </p:cNvPr>
          <p:cNvSpPr>
            <a:spLocks noGrp="1"/>
          </p:cNvSpPr>
          <p:nvPr>
            <p:ph type="sldNum" sz="quarter" idx="5"/>
          </p:nvPr>
        </p:nvSpPr>
        <p:spPr/>
        <p:txBody>
          <a:bodyPr/>
          <a:lstStyle/>
          <a:p>
            <a:fld id="{8F53C45A-83B8-401C-8D27-311017F227F4}" type="slidenum">
              <a:rPr lang="en-US" smtClean="0"/>
              <a:t>22</a:t>
            </a:fld>
            <a:endParaRPr lang="en-US"/>
          </a:p>
        </p:txBody>
      </p:sp>
    </p:spTree>
    <p:extLst>
      <p:ext uri="{BB962C8B-B14F-4D97-AF65-F5344CB8AC3E}">
        <p14:creationId xmlns:p14="http://schemas.microsoft.com/office/powerpoint/2010/main" val="2245809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E2712-D2D0-7699-2CEB-9BAE0769D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855B5-E70A-4975-756C-66FBFE152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028CB-4A54-3215-75D8-66744E6D31A2}"/>
              </a:ext>
            </a:extLst>
          </p:cNvPr>
          <p:cNvSpPr>
            <a:spLocks noGrp="1"/>
          </p:cNvSpPr>
          <p:nvPr>
            <p:ph type="body" idx="1"/>
          </p:nvPr>
        </p:nvSpPr>
        <p:spPr/>
        <p:txBody>
          <a:bodyPr/>
          <a:lstStyle/>
          <a:p>
            <a:r>
              <a:rPr lang="en-US" dirty="0"/>
              <a:t>Despite these success stories, I know many folks still have reservations about unions, or specifically about unions in high-paying, high-skilled, or technical work, so let’s walk through some common ones:</a:t>
            </a:r>
          </a:p>
          <a:p>
            <a:endParaRPr lang="en-US" dirty="0"/>
          </a:p>
          <a:p>
            <a:pPr marL="228600" indent="-228600">
              <a:buAutoNum type="arabicPeriod"/>
            </a:pPr>
            <a:r>
              <a:rPr lang="en-US" dirty="0"/>
              <a:t>These rights you talk about don’t matter, because employers violate them all the time.</a:t>
            </a:r>
          </a:p>
          <a:p>
            <a:pPr marL="685800" lvl="1" indent="-228600">
              <a:buAutoNum type="arabicPeriod"/>
            </a:pPr>
            <a:r>
              <a:rPr lang="en-US" dirty="0"/>
              <a:t>It is true that employers violate the law a lot for pretty much every right I’ve mentioned in this talk. It can take years for a complaint to be processed by the NLRB, and the remedy is essentially a slap on the wrist for employers. In the meantime, employers frequently use that processing time to try to shut down union organizing or fire an organizer. That said, they’re still your rights, and while they may be hard to enforce, they’ll go away entirely if you don’t use them. More importantly, the legal enforcement of labor law hasn’t been where unions get their power. Unions get our people from people and from organizing. While legal enforcement can be a handy backstop, power over your boss comes from a) the labor you provide that they need to create value and 2) the leverage you and your colleagues can apply on your employer’s other stakeholders that make it painful for them to be uncooperative. </a:t>
            </a:r>
          </a:p>
          <a:p>
            <a:pPr marL="685800" lvl="1" indent="-228600">
              <a:buAutoNum type="arabicPeriod"/>
            </a:pPr>
            <a:endParaRPr lang="en-US" dirty="0"/>
          </a:p>
          <a:p>
            <a:pPr marL="228600" lvl="0" indent="-228600">
              <a:buAutoNum type="arabicPeriod"/>
            </a:pPr>
            <a:r>
              <a:rPr lang="en-US" dirty="0"/>
              <a:t>Unionizing leads to outsourcing or being fired.</a:t>
            </a:r>
          </a:p>
          <a:p>
            <a:pPr marL="685800" lvl="1" indent="-228600">
              <a:buAutoNum type="arabicPeriod"/>
            </a:pPr>
            <a:r>
              <a:rPr lang="en-US" dirty="0"/>
              <a:t>First of all, it’s illegal for an employer to retaliate against a unionization effort or any employee demands with outsourcing, offshoring or threats to do either. Moreover, if it’s cheaper for your employer to offshore you and they don’t respect you enough to negotiate with you over your concerns, then they’re probably going to do it anyway. They may do it slowly, where it’s harder to organize against and stop because there’s no flash point for organizing. But if your boss is feeling pressure to cut costs, then keeping your head down won’t protect you. Organizing - and making it painful for them to make cuts - will.</a:t>
            </a:r>
          </a:p>
          <a:p>
            <a:pPr marL="685800" lvl="1" indent="-228600">
              <a:buAutoNum type="arabicPeriod"/>
            </a:pPr>
            <a:endParaRPr lang="en-US" dirty="0"/>
          </a:p>
          <a:p>
            <a:pPr marL="228600" lvl="0" indent="-228600">
              <a:buAutoNum type="arabicPeriod"/>
            </a:pPr>
            <a:r>
              <a:rPr lang="en-US" dirty="0"/>
              <a:t>Unions are corrupt or ineffective</a:t>
            </a:r>
          </a:p>
          <a:p>
            <a:pPr marL="685800" lvl="1" indent="-228600">
              <a:buAutoNum type="arabicPeriod"/>
            </a:pPr>
            <a:r>
              <a:rPr lang="en-US" dirty="0"/>
              <a:t>While some unions were historically corrupt, and some of the larger unions have not been as effective in organizing as I would like, they are ultimately democracies. The smaller and closer to workers your union’s structure is, the more responsive it will be to your concerns, and you can always run against an ineffective leader, organize around them, or even vote to be represented by a different union. You can’t outvote your boss</a:t>
            </a:r>
          </a:p>
          <a:p>
            <a:pPr marL="685800" lvl="1" indent="-228600">
              <a:buAutoNum type="arabicPeriod"/>
            </a:pPr>
            <a:endParaRPr lang="en-US" dirty="0"/>
          </a:p>
          <a:p>
            <a:pPr marL="228600" lvl="0" indent="-228600">
              <a:buAutoNum type="arabicPeriod"/>
            </a:pPr>
            <a:r>
              <a:rPr lang="en-US" dirty="0"/>
              <a:t>Union leaders are luddites!</a:t>
            </a:r>
          </a:p>
          <a:p>
            <a:pPr marL="685800" lvl="1" indent="-228600">
              <a:buAutoNum type="arabicPeriod"/>
            </a:pPr>
            <a:r>
              <a:rPr lang="en-US" dirty="0"/>
              <a:t>Hey, don’t knock the luddites – read Blood in the Machine for a good historical perspective on workers’ fight to control their work in hyper-exploitative conditions. Most unions want to make their members’ jobs easier and will happily embrace technology that does that. To the extent technology threatens their members’ existing jobs or work, unions can serve as democratic forums for technologists and impacted workers to hash out an ideal alignment with a fair transition and clear pathways for workers.</a:t>
            </a:r>
          </a:p>
          <a:p>
            <a:pPr marL="685800" lvl="1" indent="-228600">
              <a:buAutoNum type="arabicPeriod"/>
            </a:pPr>
            <a:endParaRPr lang="en-US" dirty="0"/>
          </a:p>
          <a:p>
            <a:pPr marL="228600" lvl="0" indent="-228600">
              <a:buAutoNum type="arabicPeriod"/>
            </a:pPr>
            <a:r>
              <a:rPr lang="en-US" dirty="0"/>
              <a:t>Unions will take and waste dues money</a:t>
            </a:r>
          </a:p>
          <a:p>
            <a:pPr marL="685800" lvl="1" indent="-228600">
              <a:buAutoNum type="arabicPeriod"/>
            </a:pPr>
            <a:r>
              <a:rPr lang="en-US" dirty="0"/>
              <a:t>Your dues money will more than pay for itself in pay and benefit increases. That money also goes to organize more workers, making the labor market even more competitive when more workers are organized. Dues money also helps unions advocate for issues that raise wage floors.</a:t>
            </a:r>
          </a:p>
          <a:p>
            <a:pPr marL="685800" lvl="1" indent="-228600">
              <a:buAutoNum type="arabicPeriod"/>
            </a:pPr>
            <a:endParaRPr lang="en-US" dirty="0"/>
          </a:p>
          <a:p>
            <a:pPr marL="228600" lvl="0" indent="-228600">
              <a:buAutoNum type="arabicPeriod"/>
            </a:pPr>
            <a:r>
              <a:rPr lang="en-US" dirty="0"/>
              <a:t>Unions will take away my autonomy by eliminating privileges for high-performers and destroy my relationship with my boss!</a:t>
            </a:r>
          </a:p>
          <a:p>
            <a:pPr marL="685800" lvl="1" indent="-228600">
              <a:buAutoNum type="arabicPeriod"/>
            </a:pPr>
            <a:r>
              <a:rPr lang="en-US" dirty="0"/>
              <a:t>The current level of autonomy you feel is because your boss has decided to grant it to you, and they can take it away or threaten it when they decide they no longer need to offer it to you. By sacrificing a small amount of your autonomy to a collective contract, you build a shield that guarantees protections for you and your ability to act autonomously in the workplace. You also have autonomy within a union democracy to campaign against agreements you disagree with it.</a:t>
            </a:r>
          </a:p>
          <a:p>
            <a:pPr marL="228600" lvl="0" indent="-228600">
              <a:buAutoNum type="arabicPeriod"/>
            </a:pPr>
            <a:endParaRPr lang="en-US" dirty="0"/>
          </a:p>
        </p:txBody>
      </p:sp>
      <p:sp>
        <p:nvSpPr>
          <p:cNvPr id="4" name="Slide Number Placeholder 3">
            <a:extLst>
              <a:ext uri="{FF2B5EF4-FFF2-40B4-BE49-F238E27FC236}">
                <a16:creationId xmlns:a16="http://schemas.microsoft.com/office/drawing/2014/main" id="{CBBB7A50-337B-6628-8352-C1745AC374E0}"/>
              </a:ext>
            </a:extLst>
          </p:cNvPr>
          <p:cNvSpPr>
            <a:spLocks noGrp="1"/>
          </p:cNvSpPr>
          <p:nvPr>
            <p:ph type="sldNum" sz="quarter" idx="5"/>
          </p:nvPr>
        </p:nvSpPr>
        <p:spPr/>
        <p:txBody>
          <a:bodyPr/>
          <a:lstStyle/>
          <a:p>
            <a:fld id="{8F53C45A-83B8-401C-8D27-311017F227F4}" type="slidenum">
              <a:rPr lang="en-US" smtClean="0"/>
              <a:t>23</a:t>
            </a:fld>
            <a:endParaRPr lang="en-US"/>
          </a:p>
        </p:txBody>
      </p:sp>
    </p:spTree>
    <p:extLst>
      <p:ext uri="{BB962C8B-B14F-4D97-AF65-F5344CB8AC3E}">
        <p14:creationId xmlns:p14="http://schemas.microsoft.com/office/powerpoint/2010/main" val="184511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78176-B7D2-06E9-6BC4-03A1778F5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B2F68-0724-43DC-753D-D0BE18027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4C0A2-2328-1181-0108-4F9E55B10A09}"/>
              </a:ext>
            </a:extLst>
          </p:cNvPr>
          <p:cNvSpPr>
            <a:spLocks noGrp="1"/>
          </p:cNvSpPr>
          <p:nvPr>
            <p:ph type="body" idx="1"/>
          </p:nvPr>
        </p:nvSpPr>
        <p:spPr/>
        <p:txBody>
          <a:bodyPr/>
          <a:lstStyle/>
          <a:p>
            <a:pPr marL="0" indent="0">
              <a:buFont typeface="Arial" panose="020B0604020202020204" pitchFamily="34" charset="0"/>
              <a:buNone/>
            </a:pPr>
            <a:r>
              <a:rPr lang="en-US" dirty="0"/>
              <a:t>To tie things back to the current moment, we are in a unique position as information security workers to protect each other and our communities, and we’ll only get there if each one of us decides to do  something about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are in a lovely paradox where our individual actions won’t save us, but we’ll only build sufficient collective action if each of us, as individuals, does something. Thankfully, there are movements with the infrastructure and community to support us, and we won’t have to do it alone.</a:t>
            </a:r>
          </a:p>
        </p:txBody>
      </p:sp>
      <p:sp>
        <p:nvSpPr>
          <p:cNvPr id="4" name="Slide Number Placeholder 3">
            <a:extLst>
              <a:ext uri="{FF2B5EF4-FFF2-40B4-BE49-F238E27FC236}">
                <a16:creationId xmlns:a16="http://schemas.microsoft.com/office/drawing/2014/main" id="{84E4231C-E584-16E7-324B-51B0CCED2784}"/>
              </a:ext>
            </a:extLst>
          </p:cNvPr>
          <p:cNvSpPr>
            <a:spLocks noGrp="1"/>
          </p:cNvSpPr>
          <p:nvPr>
            <p:ph type="sldNum" sz="quarter" idx="5"/>
          </p:nvPr>
        </p:nvSpPr>
        <p:spPr/>
        <p:txBody>
          <a:bodyPr/>
          <a:lstStyle/>
          <a:p>
            <a:fld id="{8F53C45A-83B8-401C-8D27-311017F227F4}" type="slidenum">
              <a:rPr lang="en-US" smtClean="0"/>
              <a:t>24</a:t>
            </a:fld>
            <a:endParaRPr lang="en-US"/>
          </a:p>
        </p:txBody>
      </p:sp>
    </p:spTree>
    <p:extLst>
      <p:ext uri="{BB962C8B-B14F-4D97-AF65-F5344CB8AC3E}">
        <p14:creationId xmlns:p14="http://schemas.microsoft.com/office/powerpoint/2010/main" val="3358989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2EF64-38DC-FD85-0DFA-507D4764C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A846D-084D-CF35-3012-79F9512A1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2329-B9F7-FE9B-92A0-BA8BA7102CA4}"/>
              </a:ext>
            </a:extLst>
          </p:cNvPr>
          <p:cNvSpPr>
            <a:spLocks noGrp="1"/>
          </p:cNvSpPr>
          <p:nvPr>
            <p:ph type="body" idx="1"/>
          </p:nvPr>
        </p:nvSpPr>
        <p:spPr/>
        <p:txBody>
          <a:bodyPr/>
          <a:lstStyle/>
          <a:p>
            <a:r>
              <a:rPr lang="en-US" dirty="0"/>
              <a:t>For us specifically, we are uniquely positioned as information security professionals because everything is, in fact, computer.</a:t>
            </a:r>
          </a:p>
          <a:p>
            <a:endParaRPr lang="en-US" dirty="0"/>
          </a:p>
          <a:p>
            <a:r>
              <a:rPr lang="en-US" dirty="0"/>
              <a:t>Computers are how policy is turned into material reality, how payments reach our neighbors, and how social interactions are mediated. As I argued at the top of the talk, the current form of totalitarianism realized this and </a:t>
            </a:r>
            <a:r>
              <a:rPr lang="en-US" i="1" dirty="0"/>
              <a:t>really</a:t>
            </a:r>
            <a:r>
              <a:rPr lang="en-US" i="0" dirty="0"/>
              <a:t> wants complete and total control over the computers with no ability for us to use our labor to dissent. They do not have enough people with the combination of competence and loyalty required to meet their objectives by themselves, so they want us to get inline and be afraid of them.</a:t>
            </a:r>
            <a:endParaRPr lang="en-US" dirty="0"/>
          </a:p>
          <a:p>
            <a:endParaRPr lang="en-US" dirty="0"/>
          </a:p>
          <a:p>
            <a:r>
              <a:rPr lang="en-US" dirty="0"/>
              <a:t>If computers are the spinal cord of government, and most organizations, infosec is the bones protecting it and ensuring the nerves stay in place. Given our positions of control over these systems, we can either rapidly allow bad actors to get in or enforce the guardrails that should be in place. If we try to do it as individuals, they’ll just fire us and replace us with the next person who will. If we organize our responses, they have to spend time fighting us that they’d rather spend using what we built to screw over our neighbors.</a:t>
            </a:r>
          </a:p>
          <a:p>
            <a:endParaRPr lang="en-US" dirty="0"/>
          </a:p>
          <a:p>
            <a:r>
              <a:rPr lang="en-US" dirty="0"/>
              <a:t>As InfoSec workers, we’re also uniquely positioned to force concessions from our bosses. By the time we’re being hired, our bosses have highly valuable assets they want to protect. The marginal losses of losing those assets from an incident that happens when we all strike or get fired vastly outweighs the marginal costs of our demands, giving us much more leverage than the average tech worker who makes new stuff.</a:t>
            </a:r>
          </a:p>
          <a:p>
            <a:endParaRPr lang="en-US" dirty="0"/>
          </a:p>
          <a:p>
            <a:r>
              <a:rPr lang="en-US" dirty="0"/>
              <a:t>If we look to Cory Doctorow’s causal theory of enshittification, enshittification is prevented by strong competition, regulation, interoperability, and worker power. We can can’t count on increased anti-trust enforcement over the next four years and will only see some state regulations and interoperability requirements at best. Our leverage as workers is the only systemic lever we can count on not being captured, and we’re the only ones that can pull it.</a:t>
            </a:r>
          </a:p>
        </p:txBody>
      </p:sp>
      <p:sp>
        <p:nvSpPr>
          <p:cNvPr id="4" name="Slide Number Placeholder 3">
            <a:extLst>
              <a:ext uri="{FF2B5EF4-FFF2-40B4-BE49-F238E27FC236}">
                <a16:creationId xmlns:a16="http://schemas.microsoft.com/office/drawing/2014/main" id="{F72CFC4F-2E8B-B99E-FFE6-F2E9F98C2F30}"/>
              </a:ext>
            </a:extLst>
          </p:cNvPr>
          <p:cNvSpPr>
            <a:spLocks noGrp="1"/>
          </p:cNvSpPr>
          <p:nvPr>
            <p:ph type="sldNum" sz="quarter" idx="5"/>
          </p:nvPr>
        </p:nvSpPr>
        <p:spPr/>
        <p:txBody>
          <a:bodyPr/>
          <a:lstStyle/>
          <a:p>
            <a:fld id="{8F53C45A-83B8-401C-8D27-311017F227F4}" type="slidenum">
              <a:rPr lang="en-US" smtClean="0"/>
              <a:t>25</a:t>
            </a:fld>
            <a:endParaRPr lang="en-US"/>
          </a:p>
        </p:txBody>
      </p:sp>
    </p:spTree>
    <p:extLst>
      <p:ext uri="{BB962C8B-B14F-4D97-AF65-F5344CB8AC3E}">
        <p14:creationId xmlns:p14="http://schemas.microsoft.com/office/powerpoint/2010/main" val="1162541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E8CBC-6DB9-E72B-B8F5-F6FA7B348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0B359-2073-BA04-7219-8B0A10337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2D426-F144-F9F4-3FFA-0873229C913D}"/>
              </a:ext>
            </a:extLst>
          </p:cNvPr>
          <p:cNvSpPr>
            <a:spLocks noGrp="1"/>
          </p:cNvSpPr>
          <p:nvPr>
            <p:ph type="body" idx="1"/>
          </p:nvPr>
        </p:nvSpPr>
        <p:spPr/>
        <p:txBody>
          <a:bodyPr/>
          <a:lstStyle/>
          <a:p>
            <a:r>
              <a:rPr lang="en-US" dirty="0"/>
              <a:t>Don’t just take my word for it, take the word of Daniel </a:t>
            </a:r>
            <a:r>
              <a:rPr lang="en-US" dirty="0" err="1"/>
              <a:t>Berulis</a:t>
            </a:r>
            <a:r>
              <a:rPr lang="en-US" dirty="0"/>
              <a:t>, a cybersecurity professional at the National Labor Relations Board who blew the whistle on suspicious activity in their Azure environment. Him and maybe one or two other people were the only ones with the visibility into these systems – no one else could have flagged this. In his words, you’re not alone and you have rights that empower you.</a:t>
            </a:r>
          </a:p>
          <a:p>
            <a:endParaRPr lang="en-US" dirty="0"/>
          </a:p>
          <a:p>
            <a:r>
              <a:rPr lang="en-US" dirty="0"/>
              <a:t>Your rights to speak out about your workplace conditions and legally blow the whistle, as Google workers and Dan showed, carries more weight than your NDA or corporate policy. Our bosses may want us to feel like atomized individuals, but we’re not, and there’s a community that has each others’ back when we step up.</a:t>
            </a:r>
          </a:p>
        </p:txBody>
      </p:sp>
      <p:sp>
        <p:nvSpPr>
          <p:cNvPr id="4" name="Slide Number Placeholder 3">
            <a:extLst>
              <a:ext uri="{FF2B5EF4-FFF2-40B4-BE49-F238E27FC236}">
                <a16:creationId xmlns:a16="http://schemas.microsoft.com/office/drawing/2014/main" id="{30F40F4A-CC0D-B8FA-76F9-4BBFFA28ED16}"/>
              </a:ext>
            </a:extLst>
          </p:cNvPr>
          <p:cNvSpPr>
            <a:spLocks noGrp="1"/>
          </p:cNvSpPr>
          <p:nvPr>
            <p:ph type="sldNum" sz="quarter" idx="5"/>
          </p:nvPr>
        </p:nvSpPr>
        <p:spPr/>
        <p:txBody>
          <a:bodyPr/>
          <a:lstStyle/>
          <a:p>
            <a:fld id="{8F53C45A-83B8-401C-8D27-311017F227F4}" type="slidenum">
              <a:rPr lang="en-US" smtClean="0"/>
              <a:t>26</a:t>
            </a:fld>
            <a:endParaRPr lang="en-US"/>
          </a:p>
        </p:txBody>
      </p:sp>
    </p:spTree>
    <p:extLst>
      <p:ext uri="{BB962C8B-B14F-4D97-AF65-F5344CB8AC3E}">
        <p14:creationId xmlns:p14="http://schemas.microsoft.com/office/powerpoint/2010/main" val="1187634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3171-2543-441E-9DB2-E992C3549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7AA30-294B-142E-6B98-B40D86D2A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B275CD-6C8F-3F30-B35B-7DB8112C938C}"/>
              </a:ext>
            </a:extLst>
          </p:cNvPr>
          <p:cNvSpPr>
            <a:spLocks noGrp="1"/>
          </p:cNvSpPr>
          <p:nvPr>
            <p:ph type="body" idx="1"/>
          </p:nvPr>
        </p:nvSpPr>
        <p:spPr/>
        <p:txBody>
          <a:bodyPr/>
          <a:lstStyle/>
          <a:p>
            <a:pPr marL="0" indent="0">
              <a:buFont typeface="Arial" panose="020B0604020202020204" pitchFamily="34" charset="0"/>
              <a:buNone/>
            </a:pPr>
            <a:r>
              <a:rPr lang="en-US" dirty="0"/>
              <a:t>And that community isn’t waiting for us either. The labor movement has recognized that privacy rights are workers’ rights. Unions, with the help of community allies like EFF, have been leading the legal fight against DOGE’s invasions into our privacy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Unions have been leading the way into bargaining fair AI use into their contracts, and advocating for policy restraints on AI controlling and surveilling us at work instead of the other way around.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When ransomware incidents strike, other unions have been creatively showing what it looks like to demand an effective and transparent response and ensure a properly-resourced cybersecurity program to protect their working conditions.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large swaths of workers, in every field, who are ready and willing to be in solidarity with us. </a:t>
            </a:r>
          </a:p>
        </p:txBody>
      </p:sp>
      <p:sp>
        <p:nvSpPr>
          <p:cNvPr id="4" name="Slide Number Placeholder 3">
            <a:extLst>
              <a:ext uri="{FF2B5EF4-FFF2-40B4-BE49-F238E27FC236}">
                <a16:creationId xmlns:a16="http://schemas.microsoft.com/office/drawing/2014/main" id="{1AB45B99-BB08-BD57-A6FD-F5832452B920}"/>
              </a:ext>
            </a:extLst>
          </p:cNvPr>
          <p:cNvSpPr>
            <a:spLocks noGrp="1"/>
          </p:cNvSpPr>
          <p:nvPr>
            <p:ph type="sldNum" sz="quarter" idx="5"/>
          </p:nvPr>
        </p:nvSpPr>
        <p:spPr/>
        <p:txBody>
          <a:bodyPr/>
          <a:lstStyle/>
          <a:p>
            <a:fld id="{8F53C45A-83B8-401C-8D27-311017F227F4}" type="slidenum">
              <a:rPr lang="en-US" smtClean="0"/>
              <a:t>27</a:t>
            </a:fld>
            <a:endParaRPr lang="en-US"/>
          </a:p>
        </p:txBody>
      </p:sp>
    </p:spTree>
    <p:extLst>
      <p:ext uri="{BB962C8B-B14F-4D97-AF65-F5344CB8AC3E}">
        <p14:creationId xmlns:p14="http://schemas.microsoft.com/office/powerpoint/2010/main" val="2276894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AF820-A308-071F-68AE-2AA169A82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323F4-8874-40AE-9958-61F774ED4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34538-DE5B-561B-0C45-DDE693267296}"/>
              </a:ext>
            </a:extLst>
          </p:cNvPr>
          <p:cNvSpPr>
            <a:spLocks noGrp="1"/>
          </p:cNvSpPr>
          <p:nvPr>
            <p:ph type="body" idx="1"/>
          </p:nvPr>
        </p:nvSpPr>
        <p:spPr/>
        <p:txBody>
          <a:bodyPr/>
          <a:lstStyle/>
          <a:p>
            <a:pPr marL="0" indent="0">
              <a:buFont typeface="Arial" panose="020B0604020202020204" pitchFamily="34" charset="0"/>
              <a:buNone/>
            </a:pPr>
            <a:r>
              <a:rPr lang="en-US" dirty="0"/>
              <a:t>RELATIONSHIPS AND SOLIDARITY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[Quickly cover bullet points]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3BB4CA84-BD39-43DE-6A62-5ABB3DAB3067}"/>
              </a:ext>
            </a:extLst>
          </p:cNvPr>
          <p:cNvSpPr>
            <a:spLocks noGrp="1"/>
          </p:cNvSpPr>
          <p:nvPr>
            <p:ph type="sldNum" sz="quarter" idx="5"/>
          </p:nvPr>
        </p:nvSpPr>
        <p:spPr/>
        <p:txBody>
          <a:bodyPr/>
          <a:lstStyle/>
          <a:p>
            <a:fld id="{8F53C45A-83B8-401C-8D27-311017F227F4}" type="slidenum">
              <a:rPr lang="en-US" smtClean="0"/>
              <a:t>28</a:t>
            </a:fld>
            <a:endParaRPr lang="en-US"/>
          </a:p>
        </p:txBody>
      </p:sp>
    </p:spTree>
    <p:extLst>
      <p:ext uri="{BB962C8B-B14F-4D97-AF65-F5344CB8AC3E}">
        <p14:creationId xmlns:p14="http://schemas.microsoft.com/office/powerpoint/2010/main" val="4105844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AF2AD-8606-147C-06DF-DDCBBAE84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3BC3F-0BAF-D131-E7F6-74F533E9E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DC859-1A46-8AB3-6E66-E86B8C8C1DEA}"/>
              </a:ext>
            </a:extLst>
          </p:cNvPr>
          <p:cNvSpPr>
            <a:spLocks noGrp="1"/>
          </p:cNvSpPr>
          <p:nvPr>
            <p:ph type="body" idx="1"/>
          </p:nvPr>
        </p:nvSpPr>
        <p:spPr/>
        <p:txBody>
          <a:bodyPr/>
          <a:lstStyle/>
          <a:p>
            <a:pPr marL="171450" indent="-171450">
              <a:buFont typeface="Arial" panose="020B0604020202020204" pitchFamily="34" charset="0"/>
              <a:buChar char="•"/>
            </a:pPr>
            <a:r>
              <a:rPr lang="en-US" dirty="0"/>
              <a:t>Tech Workers Coalition is a grassroots organization of tech workers in unions, looking to form unions, or tap into the labor movement to improve working or our collective conditions</a:t>
            </a:r>
          </a:p>
          <a:p>
            <a:pPr marL="171450" indent="-171450">
              <a:buFont typeface="Arial" panose="020B0604020202020204" pitchFamily="34" charset="0"/>
              <a:buChar char="•"/>
            </a:pPr>
            <a:r>
              <a:rPr lang="en-US" dirty="0"/>
              <a:t>For federal workers, the Federal Unionist Network is a similar grassroots network of federal workers building a movement across federal unions and agencies to strengthen our unions and fight totalitarianism</a:t>
            </a:r>
          </a:p>
          <a:p>
            <a:pPr marL="171450" indent="-171450">
              <a:buFont typeface="Arial" panose="020B0604020202020204" pitchFamily="34" charset="0"/>
              <a:buChar char="•"/>
            </a:pPr>
            <a:r>
              <a:rPr lang="en-US" dirty="0"/>
              <a:t>Emergency Workplace Organizing Committee provides trainings and resources for workers trying to organize but who don’t have the support of a union yet</a:t>
            </a:r>
          </a:p>
          <a:p>
            <a:pPr marL="171450" indent="-171450">
              <a:buFont typeface="Arial" panose="020B0604020202020204" pitchFamily="34" charset="0"/>
              <a:buChar char="•"/>
            </a:pPr>
            <a:r>
              <a:rPr lang="en-US" dirty="0"/>
              <a:t>Whistleblower Aid will help you make protected disclosures about abuses at your workplace. Have worked with </a:t>
            </a:r>
            <a:r>
              <a:rPr lang="en-US" dirty="0" err="1"/>
              <a:t>Mudge</a:t>
            </a:r>
            <a:r>
              <a:rPr lang="en-US" dirty="0"/>
              <a:t>, Francis Haugen, Daniel </a:t>
            </a:r>
            <a:r>
              <a:rPr lang="en-US" dirty="0" err="1"/>
              <a:t>Berulis</a:t>
            </a:r>
            <a:r>
              <a:rPr lang="en-US" dirty="0"/>
              <a:t> @ NLRB, and other tech workers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Campaign to Organize Digital Employees, Communications Workers of America most active tech union. Campaigns at Google, Microsoft (esp. gaming industry), and Apple retail stores.</a:t>
            </a:r>
          </a:p>
          <a:p>
            <a:pPr marL="171450" indent="-171450">
              <a:buFont typeface="Arial" panose="020B0604020202020204" pitchFamily="34" charset="0"/>
              <a:buChar char="•"/>
            </a:pPr>
            <a:r>
              <a:rPr lang="en-US" dirty="0"/>
              <a:t>Office and Professional Employees International Union has a local dedicate to organizing tech workers</a:t>
            </a:r>
          </a:p>
          <a:p>
            <a:pPr marL="171450" indent="-171450">
              <a:buFont typeface="Arial" panose="020B0604020202020204" pitchFamily="34" charset="0"/>
              <a:buChar char="•"/>
            </a:pPr>
            <a:r>
              <a:rPr lang="en-US" dirty="0"/>
              <a:t>International Federation of Professional and Technical Engineers represents stem-adjacent workplaces and non-profits. Unions include tech workers, but not a focus.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Thanks to folks at my Union, TWC (Kara), and EFF (Cooper Quintin)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There’s a community and a movement that wants you to succeed and will have your back, but no one can do it for you. So go out there build relationships, organize, and tip your bartender. Thank you very much</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B6139250-18D9-77F0-AA48-7B6739F026D0}"/>
              </a:ext>
            </a:extLst>
          </p:cNvPr>
          <p:cNvSpPr>
            <a:spLocks noGrp="1"/>
          </p:cNvSpPr>
          <p:nvPr>
            <p:ph type="sldNum" sz="quarter" idx="5"/>
          </p:nvPr>
        </p:nvSpPr>
        <p:spPr/>
        <p:txBody>
          <a:bodyPr/>
          <a:lstStyle/>
          <a:p>
            <a:fld id="{8F53C45A-83B8-401C-8D27-311017F227F4}" type="slidenum">
              <a:rPr lang="en-US" smtClean="0"/>
              <a:t>29</a:t>
            </a:fld>
            <a:endParaRPr lang="en-US"/>
          </a:p>
        </p:txBody>
      </p:sp>
    </p:spTree>
    <p:extLst>
      <p:ext uri="{BB962C8B-B14F-4D97-AF65-F5344CB8AC3E}">
        <p14:creationId xmlns:p14="http://schemas.microsoft.com/office/powerpoint/2010/main" val="332843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dive into why you should listen to me on labor topics specifically:</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As I mentioned earlier, I’ve been a Union Rep for 5 years at my local, which is under the International Federation of Professional and Technical Engineers or IFPTE – because international unions love convoluted acronyms almost as much as the tech industry. </a:t>
            </a:r>
          </a:p>
          <a:p>
            <a:pPr marL="628650" lvl="1" indent="-171450">
              <a:buFont typeface="Arial" panose="020B0604020202020204" pitchFamily="34" charset="0"/>
              <a:buChar char="•"/>
            </a:pPr>
            <a:r>
              <a:rPr lang="en-US" dirty="0"/>
              <a:t>I represent my agency’s IT &amp; Cybersecurity Team in our union’s day-to-day work and have been involved in our main bargaining, dispute resolution, and advocacy work.</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 also organize with two grassroots, worker-led labor movements: the Tech Workers Coalition and the Federal Unionist Network</a:t>
            </a:r>
          </a:p>
        </p:txBody>
      </p:sp>
      <p:sp>
        <p:nvSpPr>
          <p:cNvPr id="4" name="Slide Number Placeholder 3"/>
          <p:cNvSpPr>
            <a:spLocks noGrp="1"/>
          </p:cNvSpPr>
          <p:nvPr>
            <p:ph type="sldNum" sz="quarter" idx="5"/>
          </p:nvPr>
        </p:nvSpPr>
        <p:spPr/>
        <p:txBody>
          <a:bodyPr/>
          <a:lstStyle/>
          <a:p>
            <a:fld id="{8F53C45A-83B8-401C-8D27-311017F227F4}" type="slidenum">
              <a:rPr lang="en-US" smtClean="0"/>
              <a:t>3</a:t>
            </a:fld>
            <a:endParaRPr lang="en-US"/>
          </a:p>
        </p:txBody>
      </p:sp>
    </p:spTree>
    <p:extLst>
      <p:ext uri="{BB962C8B-B14F-4D97-AF65-F5344CB8AC3E}">
        <p14:creationId xmlns:p14="http://schemas.microsoft.com/office/powerpoint/2010/main" val="154893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Most importantly about my background: [ANIMATION]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 am some guy. There’s nothing that special about me, despite what my mom says.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have no black badges, CVEs, or 1337 stories of getting Domain Admin or hunting nation state hackers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If I can do the stuff covered in this presentation, you can too. It can be very daunting work, but it’s not work that can be practiced in a home lab or CTF, or that you can get a cert for. No one really knows how to do it until they do it. That means the only way for you to be confident doing it  - is to start.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4</a:t>
            </a:fld>
            <a:endParaRPr lang="en-US"/>
          </a:p>
        </p:txBody>
      </p:sp>
    </p:spTree>
    <p:extLst>
      <p:ext uri="{BB962C8B-B14F-4D97-AF65-F5344CB8AC3E}">
        <p14:creationId xmlns:p14="http://schemas.microsoft.com/office/powerpoint/2010/main" val="411534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19E7B-932F-AE7D-B674-56A2986C7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3C516-FEDE-C7F2-E518-5FD0E0DD4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0D15CA-323C-0AFB-D630-D2E926DFDA29}"/>
              </a:ext>
            </a:extLst>
          </p:cNvPr>
          <p:cNvSpPr>
            <a:spLocks noGrp="1"/>
          </p:cNvSpPr>
          <p:nvPr>
            <p:ph type="body" idx="1"/>
          </p:nvPr>
        </p:nvSpPr>
        <p:spPr/>
        <p:txBody>
          <a:bodyPr/>
          <a:lstStyle/>
          <a:p>
            <a:pPr marL="0" indent="0">
              <a:buFont typeface="Arial" panose="020B0604020202020204" pitchFamily="34" charset="0"/>
              <a:buNone/>
            </a:pPr>
            <a:r>
              <a:rPr lang="en-US" dirty="0"/>
              <a:t>I would like to start, if I may, start by offering some thoughts on the current moment TM – both broadly - and specifically for us as a community and workforce - compared to where we were a year ago.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I’ll then give my thoughts on what makes the hacker community particularly equipped to meet this moment and to organize our labor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that, I’ll talk about unions generally and how our community and industry could fit into the labor movement framework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I’ll conclude with some thoughts on why we really need to organize *as workers* right now with some concrete next steps</a:t>
            </a:r>
          </a:p>
        </p:txBody>
      </p:sp>
      <p:sp>
        <p:nvSpPr>
          <p:cNvPr id="4" name="Slide Number Placeholder 3">
            <a:extLst>
              <a:ext uri="{FF2B5EF4-FFF2-40B4-BE49-F238E27FC236}">
                <a16:creationId xmlns:a16="http://schemas.microsoft.com/office/drawing/2014/main" id="{03FD67E6-457B-00C6-2BD1-C3BAEE78E04B}"/>
              </a:ext>
            </a:extLst>
          </p:cNvPr>
          <p:cNvSpPr>
            <a:spLocks noGrp="1"/>
          </p:cNvSpPr>
          <p:nvPr>
            <p:ph type="sldNum" sz="quarter" idx="5"/>
          </p:nvPr>
        </p:nvSpPr>
        <p:spPr/>
        <p:txBody>
          <a:bodyPr/>
          <a:lstStyle/>
          <a:p>
            <a:fld id="{8F53C45A-83B8-401C-8D27-311017F227F4}" type="slidenum">
              <a:rPr lang="en-US" smtClean="0"/>
              <a:t>5</a:t>
            </a:fld>
            <a:endParaRPr lang="en-US"/>
          </a:p>
        </p:txBody>
      </p:sp>
    </p:spTree>
    <p:extLst>
      <p:ext uri="{BB962C8B-B14F-4D97-AF65-F5344CB8AC3E}">
        <p14:creationId xmlns:p14="http://schemas.microsoft.com/office/powerpoint/2010/main" val="36026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DC54-B149-A52B-0F0E-784113973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DF53B-CA7E-03E0-34F2-116A0B55E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EEFB8-5DD9-BB39-EC8B-B18B4F6D8CC3}"/>
              </a:ext>
            </a:extLst>
          </p:cNvPr>
          <p:cNvSpPr>
            <a:spLocks noGrp="1"/>
          </p:cNvSpPr>
          <p:nvPr>
            <p:ph type="body" idx="1"/>
          </p:nvPr>
        </p:nvSpPr>
        <p:spPr/>
        <p:txBody>
          <a:bodyPr/>
          <a:lstStyle/>
          <a:p>
            <a:pPr marL="0" indent="0">
              <a:buFont typeface="Arial" panose="020B0604020202020204" pitchFamily="34" charset="0"/>
              <a:buNone/>
            </a:pPr>
            <a:r>
              <a:rPr lang="en-US" dirty="0"/>
              <a:t>Going back a year or more, who remembers the plan? [pause]</a:t>
            </a:r>
          </a:p>
          <a:p>
            <a:pPr marL="0" indent="0">
              <a:buFont typeface="Arial" panose="020B0604020202020204" pitchFamily="34" charset="0"/>
              <a:buNone/>
            </a:pPr>
            <a:r>
              <a:rPr lang="en-US" dirty="0"/>
              <a:t>Specifically, the plan for how we – hackers and InfoSec workers – were going to build and maintain political influence [] so the Feds didn’t go back to hunting us for sport  [] and were going to maintain high demand for our labor [] so we always had </a:t>
            </a:r>
            <a:r>
              <a:rPr lang="en-US"/>
              <a:t>job security? </a:t>
            </a:r>
            <a:r>
              <a:rPr lang="en-US" dirty="0"/>
              <a:t>[pause]</a:t>
            </a:r>
          </a:p>
          <a:p>
            <a:pPr marL="0" indent="0">
              <a:buFont typeface="Arial" panose="020B0604020202020204" pitchFamily="34" charset="0"/>
              <a:buNone/>
            </a:pPr>
            <a:r>
              <a:rPr lang="en-US" dirty="0"/>
              <a:t>If you don’t remember, it’s probably because there wasn’t much of a formal plan beyond some vibes.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To the extent there was a plan to build and maintain political influence, a lot of it was dedicated to building Dark Tangent’s Rolodex. That may be hyperbolic, but a lot of the work to build this community’s political influence, came down to high-profile names building individual relationship with policymakers and journalists then using those relationships to speak on behalf of the community with very little accountability to or material input from this community at large. We’ve been doing policy advocacy fueled by personal brands.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type of influence isn’t inherently </a:t>
            </a:r>
            <a:r>
              <a:rPr lang="en-US" i="1" dirty="0"/>
              <a:t>bad</a:t>
            </a:r>
            <a:r>
              <a:rPr lang="en-US" i="0" dirty="0"/>
              <a:t> – I’m not complaining the National Cyber Director regularly came here to tell us we’re important, especially compared to more historic outright hostility -  but it’s a fragile type of influence.</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As workers, we were able to coast on scarcity to create high demand for our labor. The demand may have been dramatically over-reported, but it kept our salaries high and our negotiating power strong. </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Basically, we haven’t really had to grapple with where our power comes from when it doesn’t come from our individual relationships or scare skills, and we’re still stuck in this mindset! This slide is from Monday Morning’s opening keynote, which was overall well-done if you didn’t get the chance to see it, but the slide refers to voting with your feet by leaving a bad boss! I wanted to yell, because </a:t>
            </a:r>
            <a:r>
              <a:rPr lang="en-US" b="1" i="0" dirty="0"/>
              <a:t>you can literally, actually, democratically vote over your working conditions</a:t>
            </a:r>
            <a:endParaRPr lang="en-US" dirty="0"/>
          </a:p>
        </p:txBody>
      </p:sp>
      <p:sp>
        <p:nvSpPr>
          <p:cNvPr id="4" name="Slide Number Placeholder 3">
            <a:extLst>
              <a:ext uri="{FF2B5EF4-FFF2-40B4-BE49-F238E27FC236}">
                <a16:creationId xmlns:a16="http://schemas.microsoft.com/office/drawing/2014/main" id="{AD4831AC-6730-48FA-643D-B2B9758E4B83}"/>
              </a:ext>
            </a:extLst>
          </p:cNvPr>
          <p:cNvSpPr>
            <a:spLocks noGrp="1"/>
          </p:cNvSpPr>
          <p:nvPr>
            <p:ph type="sldNum" sz="quarter" idx="5"/>
          </p:nvPr>
        </p:nvSpPr>
        <p:spPr/>
        <p:txBody>
          <a:bodyPr/>
          <a:lstStyle/>
          <a:p>
            <a:fld id="{8F53C45A-83B8-401C-8D27-311017F227F4}" type="slidenum">
              <a:rPr lang="en-US" smtClean="0"/>
              <a:t>6</a:t>
            </a:fld>
            <a:endParaRPr lang="en-US"/>
          </a:p>
        </p:txBody>
      </p:sp>
    </p:spTree>
    <p:extLst>
      <p:ext uri="{BB962C8B-B14F-4D97-AF65-F5344CB8AC3E}">
        <p14:creationId xmlns:p14="http://schemas.microsoft.com/office/powerpoint/2010/main" val="129936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to today, and things aren’t going great. This is most obvious in government, where a new administration has actively targeted leaders of our community for doing their jobs and doing them well.</a:t>
            </a:r>
          </a:p>
          <a:p>
            <a:endParaRPr lang="en-US" dirty="0"/>
          </a:p>
          <a:p>
            <a:r>
              <a:rPr lang="en-US" dirty="0"/>
              <a:t>They removed the voices from our community that were given formal government roles, like DT’s advisory role.</a:t>
            </a:r>
          </a:p>
          <a:p>
            <a:endParaRPr lang="en-US" dirty="0"/>
          </a:p>
          <a:p>
            <a:r>
              <a:rPr lang="en-US" dirty="0"/>
              <a:t>They cut our peers’ jobs – or pushed them to leave - who were doing deeply important work to protect public-interest systems and provide free resources to the rest of us.</a:t>
            </a:r>
          </a:p>
          <a:p>
            <a:endParaRPr lang="en-US" dirty="0"/>
          </a:p>
          <a:p>
            <a:r>
              <a:rPr lang="en-US" dirty="0"/>
              <a:t>They barely sustained the CVE data that serves as a foundation for our industry.</a:t>
            </a:r>
          </a:p>
          <a:p>
            <a:endParaRPr lang="en-US" dirty="0"/>
          </a:p>
          <a:p>
            <a:r>
              <a:rPr lang="en-US" dirty="0"/>
              <a:t>And they removed oversight officials who stood to hold companies and other government agencies accountable for running insecure, immature cybersecurity and privacy programs. </a:t>
            </a:r>
          </a:p>
          <a:p>
            <a:endParaRPr lang="en-US" dirty="0"/>
          </a:p>
          <a:p>
            <a:r>
              <a:rPr lang="en-US" dirty="0"/>
              <a:t>The totalitarians in government have been on a rampage replacing competent professionals with “yes, men.” This isn’t just dangerous for our republic – it’s especially dangerous in our field where quickly and honestly reporting bad news is essential to keeping systems, data, and people safe.</a:t>
            </a:r>
          </a:p>
          <a:p>
            <a:endParaRPr lang="en-US" dirty="0"/>
          </a:p>
        </p:txBody>
      </p:sp>
      <p:sp>
        <p:nvSpPr>
          <p:cNvPr id="4" name="Slide Number Placeholder 3"/>
          <p:cNvSpPr>
            <a:spLocks noGrp="1"/>
          </p:cNvSpPr>
          <p:nvPr>
            <p:ph type="sldNum" sz="quarter" idx="5"/>
          </p:nvPr>
        </p:nvSpPr>
        <p:spPr/>
        <p:txBody>
          <a:bodyPr/>
          <a:lstStyle/>
          <a:p>
            <a:fld id="{8F53C45A-83B8-401C-8D27-311017F227F4}" type="slidenum">
              <a:rPr lang="en-US" smtClean="0"/>
              <a:t>7</a:t>
            </a:fld>
            <a:endParaRPr lang="en-US"/>
          </a:p>
        </p:txBody>
      </p:sp>
    </p:spTree>
    <p:extLst>
      <p:ext uri="{BB962C8B-B14F-4D97-AF65-F5344CB8AC3E}">
        <p14:creationId xmlns:p14="http://schemas.microsoft.com/office/powerpoint/2010/main" val="224636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3F273-67E6-42B6-930A-DB0C263FD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16C4F-A02F-CAB7-77A4-1CF79BBEE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939B7-85E6-AB28-7D06-3361A4BD1CBB}"/>
              </a:ext>
            </a:extLst>
          </p:cNvPr>
          <p:cNvSpPr>
            <a:spLocks noGrp="1"/>
          </p:cNvSpPr>
          <p:nvPr>
            <p:ph type="body" idx="1"/>
          </p:nvPr>
        </p:nvSpPr>
        <p:spPr/>
        <p:txBody>
          <a:bodyPr/>
          <a:lstStyle/>
          <a:p>
            <a:r>
              <a:rPr lang="en-US" dirty="0"/>
              <a:t>Not to worry!  The push to quash our ability to dissent, raise alarms, and have protections on the job through union representation and collective bargaining has a carve-out for IT and Cybersecurity workers! </a:t>
            </a:r>
          </a:p>
          <a:p>
            <a:r>
              <a:rPr lang="en-US" dirty="0"/>
              <a:t>It specifically carves us out of those protections, allegedly for “national security reasons.” Just Monday a federal appeals court affirmed that the President can essentially say </a:t>
            </a:r>
            <a:r>
              <a:rPr lang="en-US" i="1" dirty="0"/>
              <a:t>any</a:t>
            </a:r>
            <a:r>
              <a:rPr lang="en-US" i="0" dirty="0"/>
              <a:t> federal job is critical enough for national security to lose union protections, even if the job requires no clearance. </a:t>
            </a:r>
            <a:endParaRPr lang="en-US" dirty="0"/>
          </a:p>
          <a:p>
            <a:endParaRPr lang="en-US" dirty="0"/>
          </a:p>
          <a:p>
            <a:r>
              <a:rPr lang="en-US" dirty="0"/>
              <a:t>If anything demonstrates the criticality of our work – it’s that we were explicitly excluded from layoff targets at the same time we were excluded from union protections. They know they need us and our labor to keep the machine running – they just don’t want us to be able to say something about it or do anything other than run the machine in the way they say.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feds are back to hunting us for sport – not for DMCA or CFAA violations, but because we could possibly slow them down.</a:t>
            </a:r>
          </a:p>
          <a:p>
            <a:endParaRPr lang="en-US" dirty="0"/>
          </a:p>
        </p:txBody>
      </p:sp>
      <p:sp>
        <p:nvSpPr>
          <p:cNvPr id="4" name="Slide Number Placeholder 3">
            <a:extLst>
              <a:ext uri="{FF2B5EF4-FFF2-40B4-BE49-F238E27FC236}">
                <a16:creationId xmlns:a16="http://schemas.microsoft.com/office/drawing/2014/main" id="{C80185CD-D6D1-1D21-F8F8-B8D36157CB22}"/>
              </a:ext>
            </a:extLst>
          </p:cNvPr>
          <p:cNvSpPr>
            <a:spLocks noGrp="1"/>
          </p:cNvSpPr>
          <p:nvPr>
            <p:ph type="sldNum" sz="quarter" idx="5"/>
          </p:nvPr>
        </p:nvSpPr>
        <p:spPr/>
        <p:txBody>
          <a:bodyPr/>
          <a:lstStyle/>
          <a:p>
            <a:fld id="{8F53C45A-83B8-401C-8D27-311017F227F4}" type="slidenum">
              <a:rPr lang="en-US" smtClean="0"/>
              <a:t>8</a:t>
            </a:fld>
            <a:endParaRPr lang="en-US"/>
          </a:p>
        </p:txBody>
      </p:sp>
    </p:spTree>
    <p:extLst>
      <p:ext uri="{BB962C8B-B14F-4D97-AF65-F5344CB8AC3E}">
        <p14:creationId xmlns:p14="http://schemas.microsoft.com/office/powerpoint/2010/main" val="281874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E60E4-E100-EACC-9084-09B7765B0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4F58F-C1E5-E16C-9CC2-4725A6F73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DE5B1-A2C6-9070-A403-EA9902591AE0}"/>
              </a:ext>
            </a:extLst>
          </p:cNvPr>
          <p:cNvSpPr>
            <a:spLocks noGrp="1"/>
          </p:cNvSpPr>
          <p:nvPr>
            <p:ph type="body" idx="1"/>
          </p:nvPr>
        </p:nvSpPr>
        <p:spPr/>
        <p:txBody>
          <a:bodyPr/>
          <a:lstStyle/>
          <a:p>
            <a:r>
              <a:rPr lang="en-US" dirty="0"/>
              <a:t>For those of us in the private sector, our jobs may not be directly targeted by a new administration, but many of our contracts and funding dried up and our bosses sure have been emboldened to tighten the screws.</a:t>
            </a:r>
          </a:p>
          <a:p>
            <a:endParaRPr lang="en-US" dirty="0"/>
          </a:p>
          <a:p>
            <a:r>
              <a:rPr lang="en-US" dirty="0"/>
              <a:t>Over the past few years, layoffs have been sweeping the tech industry and we know the job market isn’t what it was years ago. </a:t>
            </a:r>
          </a:p>
          <a:p>
            <a:endParaRPr lang="en-US" dirty="0"/>
          </a:p>
          <a:p>
            <a:r>
              <a:rPr lang="en-US" dirty="0"/>
              <a:t>Our bosses have been fed the narrative that AI can successfully and competently take over our work – something that those of us who have spent more than a day being forced to shape our workflow around a new AI tool know isn’t true – and think they have free rein to cut without consequence. </a:t>
            </a:r>
          </a:p>
          <a:p>
            <a:endParaRPr lang="en-US" dirty="0"/>
          </a:p>
          <a:p>
            <a:r>
              <a:rPr lang="en-US" dirty="0"/>
              <a:t>For the second year in a row, we should all be booing CrowdStrike - this year more than last year. [] This time, the harm of laying off hundreds of employees was intentional, and George Kurtz is explicitly to blame for it.</a:t>
            </a:r>
          </a:p>
          <a:p>
            <a:endParaRPr lang="en-US" dirty="0"/>
          </a:p>
          <a:p>
            <a:r>
              <a:rPr lang="en-US" dirty="0"/>
              <a:t>It’s not just the threat of layoffs or AI-</a:t>
            </a:r>
            <a:r>
              <a:rPr lang="en-US" dirty="0" err="1"/>
              <a:t>enshittified</a:t>
            </a:r>
            <a:r>
              <a:rPr lang="en-US" dirty="0"/>
              <a:t> jobs. Bosses are dragging us into the office despite every indication that we’re as productive outside the office as in it,</a:t>
            </a:r>
          </a:p>
          <a:p>
            <a:endParaRPr lang="en-US" dirty="0"/>
          </a:p>
          <a:p>
            <a:r>
              <a:rPr lang="en-US" dirty="0"/>
              <a:t>And they are walking back already-thin commitments to ensuring our workplaces are more diverse, equitable, inclusive, and accessible as they cave to outside pressure.</a:t>
            </a:r>
          </a:p>
          <a:p>
            <a:endParaRPr lang="en-US" dirty="0"/>
          </a:p>
          <a:p>
            <a:endParaRPr lang="en-US" dirty="0"/>
          </a:p>
          <a:p>
            <a:r>
              <a:rPr lang="en-US" dirty="0"/>
              <a:t>The trends aren’t good, and it would be unwise to assume things will change if we don’t do something about it.</a:t>
            </a:r>
          </a:p>
        </p:txBody>
      </p:sp>
      <p:sp>
        <p:nvSpPr>
          <p:cNvPr id="4" name="Slide Number Placeholder 3">
            <a:extLst>
              <a:ext uri="{FF2B5EF4-FFF2-40B4-BE49-F238E27FC236}">
                <a16:creationId xmlns:a16="http://schemas.microsoft.com/office/drawing/2014/main" id="{2F6A543A-8CE9-E893-5566-998B4256FDBC}"/>
              </a:ext>
            </a:extLst>
          </p:cNvPr>
          <p:cNvSpPr>
            <a:spLocks noGrp="1"/>
          </p:cNvSpPr>
          <p:nvPr>
            <p:ph type="sldNum" sz="quarter" idx="5"/>
          </p:nvPr>
        </p:nvSpPr>
        <p:spPr/>
        <p:txBody>
          <a:bodyPr/>
          <a:lstStyle/>
          <a:p>
            <a:fld id="{8F53C45A-83B8-401C-8D27-311017F227F4}" type="slidenum">
              <a:rPr lang="en-US" smtClean="0"/>
              <a:t>9</a:t>
            </a:fld>
            <a:endParaRPr lang="en-US"/>
          </a:p>
        </p:txBody>
      </p:sp>
    </p:spTree>
    <p:extLst>
      <p:ext uri="{BB962C8B-B14F-4D97-AF65-F5344CB8AC3E}">
        <p14:creationId xmlns:p14="http://schemas.microsoft.com/office/powerpoint/2010/main" val="263556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D1DC-1C11-6489-FE86-9A457D5DF9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EB1140-3D7F-F1B0-5B91-BA77058679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0CDDFF-773D-E266-5B04-6B679CC4C254}"/>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77A497DA-718A-470D-F712-1998478ED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6AB7C-242D-955A-9296-681D830B0D7A}"/>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87777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9C39-1B67-E0C3-2947-8DFB1F56E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5C97E4-26F3-3D56-7238-25C1835289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412C6-1A04-55F8-DB42-6E74CFC4E96D}"/>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A9AECE6C-58EE-F046-562B-5FEFC2CD4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1C8B9-6A04-9882-AC6D-21C1A9DD5970}"/>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12776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B11F5C-CC12-F2E5-C837-9824EB7627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BC1624-28DA-43F1-B42C-8258E11DF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5F8E5-C77D-95BF-B06C-B6547E43C322}"/>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8C30EF0F-87AE-AB6B-1A87-1A783D3BD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2CEE2-8D84-9823-80CE-8A9B37BBAF58}"/>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37287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CC7D-0E7F-CA76-66F8-C6C0F839C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46F58B-8967-18F8-C997-8084DB268D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0B486-4C82-E70D-5812-A611B15DF924}"/>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16F2A4F8-CF06-D7D1-948A-2AC080C9F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75F4FD-6A3E-BA5F-47CE-1E0A717902BB}"/>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362563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2639-E65D-6A36-9295-C6A39A298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63E876-96E7-271E-5256-1483D9F65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771666-59AF-9C3C-89E8-64651CD62DA9}"/>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7BC04BEA-9B29-6F38-FD55-84034553B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2A8F3-E201-1799-15C9-A11F8E5BE351}"/>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92683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51EB-DBC8-8E69-AC04-23BA33248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9FCC1-E026-7625-4862-B6A1273029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CDCF70-C06C-57A3-1E87-3BFC0A917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8B7A5C-FB8C-794C-82C0-1515957E4B9F}"/>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6" name="Footer Placeholder 5">
            <a:extLst>
              <a:ext uri="{FF2B5EF4-FFF2-40B4-BE49-F238E27FC236}">
                <a16:creationId xmlns:a16="http://schemas.microsoft.com/office/drawing/2014/main" id="{A886F240-B551-89CF-7338-D10714BF2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95A39-F772-7464-EE57-1FFF79703BCD}"/>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403180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CAB56-D148-3881-3773-209C394AD3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BF105-30B6-38A4-2471-2A2F6CC381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E0569-13C6-C025-8F63-DF34F54C00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782D2-7DA0-311C-42EF-0C0B0A290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C30A72-E725-59BB-E9D1-8C4A545B36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880E07-7BE2-5A18-58B9-B9214401E9B6}"/>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8" name="Footer Placeholder 7">
            <a:extLst>
              <a:ext uri="{FF2B5EF4-FFF2-40B4-BE49-F238E27FC236}">
                <a16:creationId xmlns:a16="http://schemas.microsoft.com/office/drawing/2014/main" id="{DC6C36BF-023D-3495-C424-D29D85BFDC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96E77A-6395-966D-0885-F5FA5BFCA3F9}"/>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762297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18FE-DB0E-28A6-6698-A981A646A4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AA2665-AAEF-BF8B-C35C-1EAD978F9F93}"/>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4" name="Footer Placeholder 3">
            <a:extLst>
              <a:ext uri="{FF2B5EF4-FFF2-40B4-BE49-F238E27FC236}">
                <a16:creationId xmlns:a16="http://schemas.microsoft.com/office/drawing/2014/main" id="{EDEC8027-C55C-3794-A694-18985802A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A2084A-C604-477D-1F8A-EED613EB4401}"/>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419757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DFFCDB-BF13-B981-7806-393061A3326F}"/>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3" name="Footer Placeholder 2">
            <a:extLst>
              <a:ext uri="{FF2B5EF4-FFF2-40B4-BE49-F238E27FC236}">
                <a16:creationId xmlns:a16="http://schemas.microsoft.com/office/drawing/2014/main" id="{FA13EADC-F7AA-7424-F6CC-ED0E60C1E0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62E177-90D8-A990-4317-3A4BD02A7F8F}"/>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318431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B762-03C3-5690-1FBE-A8458D8C8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119830-DC41-2309-61ED-31F097CA1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ECE1D-D22F-A9FC-AE9A-00B797D3F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5D23B-3ADA-087A-E90B-324131FF35BA}"/>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6" name="Footer Placeholder 5">
            <a:extLst>
              <a:ext uri="{FF2B5EF4-FFF2-40B4-BE49-F238E27FC236}">
                <a16:creationId xmlns:a16="http://schemas.microsoft.com/office/drawing/2014/main" id="{6B52B82E-4249-5857-13E0-BB671AD86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704B0-30DB-DEE1-E1FE-38ABB99017AF}"/>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196846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42ED-1645-F403-4B7B-DD0C5CEAD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7A925F-30DA-CCB6-00BC-D186ABDE2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E643F1-BB55-16A1-46B0-152F3DB1C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DAF38-945B-DDF6-8301-DD99FBEF34A9}"/>
              </a:ext>
            </a:extLst>
          </p:cNvPr>
          <p:cNvSpPr>
            <a:spLocks noGrp="1"/>
          </p:cNvSpPr>
          <p:nvPr>
            <p:ph type="dt" sz="half" idx="10"/>
          </p:nvPr>
        </p:nvSpPr>
        <p:spPr/>
        <p:txBody>
          <a:bodyPr/>
          <a:lstStyle/>
          <a:p>
            <a:fld id="{DC7A7E9A-F46F-4EC1-9B7C-2D1BFCB21AE9}" type="datetimeFigureOut">
              <a:rPr lang="en-US" smtClean="0"/>
              <a:t>8/5/2025</a:t>
            </a:fld>
            <a:endParaRPr lang="en-US"/>
          </a:p>
        </p:txBody>
      </p:sp>
      <p:sp>
        <p:nvSpPr>
          <p:cNvPr id="6" name="Footer Placeholder 5">
            <a:extLst>
              <a:ext uri="{FF2B5EF4-FFF2-40B4-BE49-F238E27FC236}">
                <a16:creationId xmlns:a16="http://schemas.microsoft.com/office/drawing/2014/main" id="{558F4BCE-13B1-3A17-227C-81A3C7E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5C0BF-8198-FAEF-DFF9-49840CA48802}"/>
              </a:ext>
            </a:extLst>
          </p:cNvPr>
          <p:cNvSpPr>
            <a:spLocks noGrp="1"/>
          </p:cNvSpPr>
          <p:nvPr>
            <p:ph type="sldNum" sz="quarter" idx="12"/>
          </p:nvPr>
        </p:nvSpPr>
        <p:spPr/>
        <p:txBody>
          <a:bodyPr/>
          <a:lstStyle/>
          <a:p>
            <a:fld id="{B7E8F5E8-4CD7-4D7B-BA6B-B0EA325C0E81}" type="slidenum">
              <a:rPr lang="en-US" smtClean="0"/>
              <a:t>‹#›</a:t>
            </a:fld>
            <a:endParaRPr lang="en-US"/>
          </a:p>
        </p:txBody>
      </p:sp>
    </p:spTree>
    <p:extLst>
      <p:ext uri="{BB962C8B-B14F-4D97-AF65-F5344CB8AC3E}">
        <p14:creationId xmlns:p14="http://schemas.microsoft.com/office/powerpoint/2010/main" val="262889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3000">
              <a:schemeClr val="tx1"/>
            </a:gs>
            <a:gs pos="100000">
              <a:schemeClr val="bg1">
                <a:shade val="92000"/>
                <a:hueMod val="104000"/>
                <a:satMod val="140000"/>
                <a:lumMod val="48000"/>
              </a:schemeClr>
            </a:gs>
          </a:gsLst>
          <a:lin ang="132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BEE74-F194-2095-B5F9-31B0C7ADC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B1028-B27C-5756-7726-5A98F54A7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1D7F0-0A0D-36AD-4DCE-C5AEA2CF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A7E9A-F46F-4EC1-9B7C-2D1BFCB21AE9}" type="datetimeFigureOut">
              <a:rPr lang="en-US" smtClean="0"/>
              <a:t>8/5/2025</a:t>
            </a:fld>
            <a:endParaRPr lang="en-US"/>
          </a:p>
        </p:txBody>
      </p:sp>
      <p:sp>
        <p:nvSpPr>
          <p:cNvPr id="5" name="Footer Placeholder 4">
            <a:extLst>
              <a:ext uri="{FF2B5EF4-FFF2-40B4-BE49-F238E27FC236}">
                <a16:creationId xmlns:a16="http://schemas.microsoft.com/office/drawing/2014/main" id="{4B0A6BF8-CD1D-E99B-D75D-F0767617D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DDFCF6-763D-FD49-D831-C36A907FA5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8F5E8-4CD7-4D7B-BA6B-B0EA325C0E81}" type="slidenum">
              <a:rPr lang="en-US" smtClean="0"/>
              <a:t>‹#›</a:t>
            </a:fld>
            <a:endParaRPr lang="en-US"/>
          </a:p>
        </p:txBody>
      </p:sp>
    </p:spTree>
    <p:extLst>
      <p:ext uri="{BB962C8B-B14F-4D97-AF65-F5344CB8AC3E}">
        <p14:creationId xmlns:p14="http://schemas.microsoft.com/office/powerpoint/2010/main" val="38232540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notesSlide" Target="../notesSlides/notesSlide13.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7.xml"/><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workerorganizing.org/" TargetMode="External"/><Relationship Id="rId13"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hyperlink" Target="https://www.federalunionists.net/join-us/" TargetMode="External"/><Relationship Id="rId12" Type="http://schemas.openxmlformats.org/officeDocument/2006/relationships/hyperlink" Target="https://www.ifpte.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techworkerscoalition.org/subscribe/" TargetMode="External"/><Relationship Id="rId11" Type="http://schemas.openxmlformats.org/officeDocument/2006/relationships/hyperlink" Target="https://www.techworkersunion-1010.org/" TargetMode="External"/><Relationship Id="rId5" Type="http://schemas.openxmlformats.org/officeDocument/2006/relationships/image" Target="../media/image56.png"/><Relationship Id="rId15" Type="http://schemas.openxmlformats.org/officeDocument/2006/relationships/image" Target="../media/image59.png"/><Relationship Id="rId10" Type="http://schemas.openxmlformats.org/officeDocument/2006/relationships/hyperlink" Target="https://code-cwa.org/" TargetMode="External"/><Relationship Id="rId4" Type="http://schemas.openxmlformats.org/officeDocument/2006/relationships/hyperlink" Target="https://github.com/LArkema/Unions" TargetMode="External"/><Relationship Id="rId9" Type="http://schemas.openxmlformats.org/officeDocument/2006/relationships/hyperlink" Target="https://whistlebloweraid.org/" TargetMode="External"/><Relationship Id="rId14" Type="http://schemas.openxmlformats.org/officeDocument/2006/relationships/image" Target="../media/image58.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9.jp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CF34D0-52DC-A076-53DC-397C7587BD6D}"/>
              </a:ext>
            </a:extLst>
          </p:cNvPr>
          <p:cNvSpPr txBox="1">
            <a:spLocks/>
          </p:cNvSpPr>
          <p:nvPr/>
        </p:nvSpPr>
        <p:spPr>
          <a:xfrm>
            <a:off x="402906" y="1467217"/>
            <a:ext cx="11146363"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 SELECT * FROM hackers;</a:t>
            </a:r>
          </a:p>
        </p:txBody>
      </p:sp>
      <p:sp>
        <p:nvSpPr>
          <p:cNvPr id="7" name="Subtitle 6">
            <a:extLst>
              <a:ext uri="{FF2B5EF4-FFF2-40B4-BE49-F238E27FC236}">
                <a16:creationId xmlns:a16="http://schemas.microsoft.com/office/drawing/2014/main" id="{E4DA8227-DBCB-5BC1-0D9F-8EA4396ABFF0}"/>
              </a:ext>
            </a:extLst>
          </p:cNvPr>
          <p:cNvSpPr txBox="1">
            <a:spLocks/>
          </p:cNvSpPr>
          <p:nvPr/>
        </p:nvSpPr>
        <p:spPr>
          <a:xfrm>
            <a:off x="402906" y="2463974"/>
            <a:ext cx="9357111" cy="730441"/>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Why We Should be Building InfoSec Worker Power Through the Labor Movement </a:t>
            </a:r>
          </a:p>
        </p:txBody>
      </p:sp>
      <p:sp>
        <p:nvSpPr>
          <p:cNvPr id="9" name="Subtitle 6">
            <a:extLst>
              <a:ext uri="{FF2B5EF4-FFF2-40B4-BE49-F238E27FC236}">
                <a16:creationId xmlns:a16="http://schemas.microsoft.com/office/drawing/2014/main" id="{D78D359D-2516-F8B9-637C-CC0BF69B38B8}"/>
              </a:ext>
            </a:extLst>
          </p:cNvPr>
          <p:cNvSpPr txBox="1">
            <a:spLocks/>
          </p:cNvSpPr>
          <p:nvPr/>
        </p:nvSpPr>
        <p:spPr>
          <a:xfrm>
            <a:off x="402906" y="5390783"/>
            <a:ext cx="9814520" cy="730441"/>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Slides and Resources available at </a:t>
            </a:r>
            <a:r>
              <a:rPr lang="en-US" sz="2800" dirty="0">
                <a:solidFill>
                  <a:schemeClr val="bg1"/>
                </a:solidFill>
              </a:rPr>
              <a:t>https://larkema.github.com/Unions</a:t>
            </a: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D4B2AB40-760F-2C78-B7ED-19F10F1B544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2" name="Subtitle 6">
            <a:extLst>
              <a:ext uri="{FF2B5EF4-FFF2-40B4-BE49-F238E27FC236}">
                <a16:creationId xmlns:a16="http://schemas.microsoft.com/office/drawing/2014/main" id="{E191F1BC-ACFC-6BDC-33DB-ED95951B951A}"/>
              </a:ext>
            </a:extLst>
          </p:cNvPr>
          <p:cNvSpPr txBox="1">
            <a:spLocks/>
          </p:cNvSpPr>
          <p:nvPr/>
        </p:nvSpPr>
        <p:spPr>
          <a:xfrm>
            <a:off x="402906" y="4402044"/>
            <a:ext cx="9814520"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Helvetica Neue Medium"/>
                <a:cs typeface="Helvetica Neue Medium"/>
              </a:rPr>
              <a:t>Logan Arkema (@LoganArkema)</a:t>
            </a:r>
          </a:p>
        </p:txBody>
      </p:sp>
    </p:spTree>
    <p:extLst>
      <p:ext uri="{BB962C8B-B14F-4D97-AF65-F5344CB8AC3E}">
        <p14:creationId xmlns:p14="http://schemas.microsoft.com/office/powerpoint/2010/main" val="2863591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495A4-65B5-99FA-12F1-CCA9ABC8C67C}"/>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C8327F8D-E152-B9A3-3D2A-E7AD74EECD22}"/>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54688F05-6B77-1B87-0968-D22528F4748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748C1208-ED2E-8DAA-3835-634F58A8362E}"/>
              </a:ext>
            </a:extLst>
          </p:cNvPr>
          <p:cNvSpPr txBox="1"/>
          <p:nvPr/>
        </p:nvSpPr>
        <p:spPr>
          <a:xfrm>
            <a:off x="925178" y="2093925"/>
            <a:ext cx="10084948" cy="3139321"/>
          </a:xfrm>
          <a:prstGeom prst="rect">
            <a:avLst/>
          </a:prstGeom>
          <a:noFill/>
        </p:spPr>
        <p:txBody>
          <a:bodyPr wrap="square" rtlCol="0">
            <a:spAutoFit/>
          </a:bodyPr>
          <a:lstStyle/>
          <a:p>
            <a:pPr algn="ctr"/>
            <a:r>
              <a:rPr lang="en-US" sz="6600" b="1" dirty="0">
                <a:solidFill>
                  <a:schemeClr val="bg2"/>
                </a:solidFill>
              </a:rPr>
              <a:t>We Have The Values and Skills to Meet The Moment </a:t>
            </a:r>
          </a:p>
          <a:p>
            <a:pPr algn="ctr"/>
            <a:r>
              <a:rPr lang="en-US" sz="6600" b="1" dirty="0">
                <a:solidFill>
                  <a:schemeClr val="bg2"/>
                </a:solidFill>
              </a:rPr>
              <a:t>(And To Unionize)</a:t>
            </a:r>
          </a:p>
        </p:txBody>
      </p:sp>
    </p:spTree>
    <p:extLst>
      <p:ext uri="{BB962C8B-B14F-4D97-AF65-F5344CB8AC3E}">
        <p14:creationId xmlns:p14="http://schemas.microsoft.com/office/powerpoint/2010/main" val="345839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26724-ED58-87EE-65AE-8CD8325F00B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062879-EF3D-6AC5-1AF0-EDF76D962B0E}"/>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We Can Self-Organize</a:t>
            </a:r>
          </a:p>
        </p:txBody>
      </p:sp>
      <p:sp>
        <p:nvSpPr>
          <p:cNvPr id="7" name="Subtitle 6">
            <a:extLst>
              <a:ext uri="{FF2B5EF4-FFF2-40B4-BE49-F238E27FC236}">
                <a16:creationId xmlns:a16="http://schemas.microsoft.com/office/drawing/2014/main" id="{7F615CDA-153A-91BB-D02B-A6C67B860B65}"/>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99D66632-9C7F-1953-1444-546A702A2FB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8" name="Picture 7">
            <a:extLst>
              <a:ext uri="{FF2B5EF4-FFF2-40B4-BE49-F238E27FC236}">
                <a16:creationId xmlns:a16="http://schemas.microsoft.com/office/drawing/2014/main" id="{53CBD726-1B8B-6205-7C4F-76D15FAB1C6A}"/>
              </a:ext>
            </a:extLst>
          </p:cNvPr>
          <p:cNvPicPr>
            <a:picLocks noChangeAspect="1"/>
          </p:cNvPicPr>
          <p:nvPr/>
        </p:nvPicPr>
        <p:blipFill>
          <a:blip r:embed="rId5"/>
          <a:stretch>
            <a:fillRect/>
          </a:stretch>
        </p:blipFill>
        <p:spPr>
          <a:xfrm>
            <a:off x="5605117" y="1171679"/>
            <a:ext cx="6183977" cy="20807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F29B32C-51C0-3B5C-36C7-04A77F793F27}"/>
              </a:ext>
            </a:extLst>
          </p:cNvPr>
          <p:cNvPicPr>
            <a:picLocks noChangeAspect="1"/>
          </p:cNvPicPr>
          <p:nvPr/>
        </p:nvPicPr>
        <p:blipFill>
          <a:blip r:embed="rId6"/>
          <a:stretch>
            <a:fillRect/>
          </a:stretch>
        </p:blipFill>
        <p:spPr>
          <a:xfrm>
            <a:off x="0" y="1120707"/>
            <a:ext cx="5646098" cy="4279968"/>
          </a:xfrm>
          <a:prstGeom prst="rect">
            <a:avLst/>
          </a:prstGeom>
        </p:spPr>
      </p:pic>
      <p:pic>
        <p:nvPicPr>
          <p:cNvPr id="12" name="Picture 11" descr="A logo for a women in cybersecurity&#10;&#10;AI-generated content may be incorrect.">
            <a:extLst>
              <a:ext uri="{FF2B5EF4-FFF2-40B4-BE49-F238E27FC236}">
                <a16:creationId xmlns:a16="http://schemas.microsoft.com/office/drawing/2014/main" id="{844FA06B-8C50-7C4F-BF87-B5B6BBEC35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00675"/>
            <a:ext cx="3133725" cy="1457325"/>
          </a:xfrm>
          <a:prstGeom prst="rect">
            <a:avLst/>
          </a:prstGeom>
        </p:spPr>
      </p:pic>
      <p:pic>
        <p:nvPicPr>
          <p:cNvPr id="14" name="Picture 13" descr="A green and red logo with a fist in the middle&#10;&#10;AI-generated content may be incorrect.">
            <a:extLst>
              <a:ext uri="{FF2B5EF4-FFF2-40B4-BE49-F238E27FC236}">
                <a16:creationId xmlns:a16="http://schemas.microsoft.com/office/drawing/2014/main" id="{5DC0074C-1E3E-4531-E05B-729239CAC9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1361" y="5400674"/>
            <a:ext cx="3757817" cy="1457325"/>
          </a:xfrm>
          <a:prstGeom prst="rect">
            <a:avLst/>
          </a:prstGeom>
        </p:spPr>
      </p:pic>
      <p:pic>
        <p:nvPicPr>
          <p:cNvPr id="16" name="Picture 15" descr="A close-up of a logo&#10;&#10;AI-generated content may be incorrect.">
            <a:extLst>
              <a:ext uri="{FF2B5EF4-FFF2-40B4-BE49-F238E27FC236}">
                <a16:creationId xmlns:a16="http://schemas.microsoft.com/office/drawing/2014/main" id="{8A109078-AF04-5F58-197A-66FEDC546F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5334" y="5400675"/>
            <a:ext cx="4141871" cy="1457325"/>
          </a:xfrm>
          <a:prstGeom prst="rect">
            <a:avLst/>
          </a:prstGeom>
        </p:spPr>
      </p:pic>
      <p:pic>
        <p:nvPicPr>
          <p:cNvPr id="18" name="Picture 17" descr="A logo for a company&#10;&#10;AI-generated content may be incorrect.">
            <a:extLst>
              <a:ext uri="{FF2B5EF4-FFF2-40B4-BE49-F238E27FC236}">
                <a16:creationId xmlns:a16="http://schemas.microsoft.com/office/drawing/2014/main" id="{823E464B-0148-8870-AD9D-038D206490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6098" y="3890142"/>
            <a:ext cx="3933901" cy="1510531"/>
          </a:xfrm>
          <a:prstGeom prst="rect">
            <a:avLst/>
          </a:prstGeom>
        </p:spPr>
      </p:pic>
      <p:sp>
        <p:nvSpPr>
          <p:cNvPr id="23" name="TextBox 22">
            <a:extLst>
              <a:ext uri="{FF2B5EF4-FFF2-40B4-BE49-F238E27FC236}">
                <a16:creationId xmlns:a16="http://schemas.microsoft.com/office/drawing/2014/main" id="{5DE53892-34AF-8920-F97D-22B29F4BB921}"/>
              </a:ext>
            </a:extLst>
          </p:cNvPr>
          <p:cNvSpPr txBox="1"/>
          <p:nvPr/>
        </p:nvSpPr>
        <p:spPr>
          <a:xfrm>
            <a:off x="9577839" y="3890141"/>
            <a:ext cx="2736099" cy="1510531"/>
          </a:xfrm>
          <a:prstGeom prst="rect">
            <a:avLst/>
          </a:prstGeom>
          <a:solidFill>
            <a:schemeClr val="bg1"/>
          </a:solidFill>
        </p:spPr>
        <p:txBody>
          <a:bodyPr wrap="square" rtlCol="0">
            <a:spAutoFit/>
          </a:bodyPr>
          <a:lstStyle/>
          <a:p>
            <a:endParaRPr lang="en-US" dirty="0"/>
          </a:p>
        </p:txBody>
      </p:sp>
      <p:pic>
        <p:nvPicPr>
          <p:cNvPr id="24" name="Picture 23" descr="A logo with text overlay&#10;&#10;AI-generated content may be incorrect.">
            <a:extLst>
              <a:ext uri="{FF2B5EF4-FFF2-40B4-BE49-F238E27FC236}">
                <a16:creationId xmlns:a16="http://schemas.microsoft.com/office/drawing/2014/main" id="{2CC1CF47-4B04-409B-827F-9E6DF56A0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68927" y="4083743"/>
            <a:ext cx="2553921" cy="1123326"/>
          </a:xfrm>
          <a:prstGeom prst="rect">
            <a:avLst/>
          </a:prstGeom>
          <a:ln>
            <a:noFill/>
          </a:ln>
        </p:spPr>
      </p:pic>
    </p:spTree>
    <p:custDataLst>
      <p:tags r:id="rId1"/>
    </p:custDataLst>
    <p:extLst>
      <p:ext uri="{BB962C8B-B14F-4D97-AF65-F5344CB8AC3E}">
        <p14:creationId xmlns:p14="http://schemas.microsoft.com/office/powerpoint/2010/main" val="88817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BE7B3-34DE-0A88-317C-7CCEE2CF83E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E90D02A-AAF1-B617-B64C-AFF1161B9FBA}"/>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We Can Advocate</a:t>
            </a:r>
          </a:p>
        </p:txBody>
      </p:sp>
      <p:sp>
        <p:nvSpPr>
          <p:cNvPr id="7" name="Subtitle 6">
            <a:extLst>
              <a:ext uri="{FF2B5EF4-FFF2-40B4-BE49-F238E27FC236}">
                <a16:creationId xmlns:a16="http://schemas.microsoft.com/office/drawing/2014/main" id="{9F2A0CEC-3A7D-277D-1972-0B792407FE0E}"/>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721C5599-190E-DBD2-DE11-3BF2C24CE0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4" name="Picture 3">
            <a:extLst>
              <a:ext uri="{FF2B5EF4-FFF2-40B4-BE49-F238E27FC236}">
                <a16:creationId xmlns:a16="http://schemas.microsoft.com/office/drawing/2014/main" id="{285586E7-3836-565C-1F5B-6DB8522CD6E5}"/>
              </a:ext>
            </a:extLst>
          </p:cNvPr>
          <p:cNvPicPr>
            <a:picLocks noChangeAspect="1"/>
          </p:cNvPicPr>
          <p:nvPr/>
        </p:nvPicPr>
        <p:blipFill>
          <a:blip r:embed="rId4"/>
          <a:stretch>
            <a:fillRect/>
          </a:stretch>
        </p:blipFill>
        <p:spPr>
          <a:xfrm>
            <a:off x="402906" y="3354100"/>
            <a:ext cx="11297228" cy="2314083"/>
          </a:xfrm>
          <a:prstGeom prst="rect">
            <a:avLst/>
          </a:prstGeom>
        </p:spPr>
      </p:pic>
      <p:pic>
        <p:nvPicPr>
          <p:cNvPr id="9" name="Picture 8" descr="A white building with a dome and stars&#10;&#10;AI-generated content may be incorrect.">
            <a:extLst>
              <a:ext uri="{FF2B5EF4-FFF2-40B4-BE49-F238E27FC236}">
                <a16:creationId xmlns:a16="http://schemas.microsoft.com/office/drawing/2014/main" id="{4F9C865A-472A-12EE-0F9D-215B115A3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906" y="1189991"/>
            <a:ext cx="2649713" cy="1811937"/>
          </a:xfrm>
          <a:prstGeom prst="rect">
            <a:avLst/>
          </a:prstGeom>
          <a:ln>
            <a:solidFill>
              <a:schemeClr val="bg1"/>
            </a:solidFill>
          </a:ln>
        </p:spPr>
      </p:pic>
      <p:pic>
        <p:nvPicPr>
          <p:cNvPr id="5" name="Picture 4" descr="A black text on a white background&#10;&#10;AI-generated content may be incorrect.">
            <a:extLst>
              <a:ext uri="{FF2B5EF4-FFF2-40B4-BE49-F238E27FC236}">
                <a16:creationId xmlns:a16="http://schemas.microsoft.com/office/drawing/2014/main" id="{19969D38-6E3A-0FEE-ECC9-F04E7E7D7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639" y="1251652"/>
            <a:ext cx="5784456" cy="1656647"/>
          </a:xfrm>
          <a:prstGeom prst="rect">
            <a:avLst/>
          </a:prstGeom>
        </p:spPr>
      </p:pic>
    </p:spTree>
    <p:extLst>
      <p:ext uri="{BB962C8B-B14F-4D97-AF65-F5344CB8AC3E}">
        <p14:creationId xmlns:p14="http://schemas.microsoft.com/office/powerpoint/2010/main" val="634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343B4-5E59-7ACD-3E9D-9540803ACF0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0A0EF5A-FB3F-3BF8-CD7C-923E19D8B9C5}"/>
              </a:ext>
            </a:extLst>
          </p:cNvPr>
          <p:cNvSpPr txBox="1">
            <a:spLocks/>
          </p:cNvSpPr>
          <p:nvPr/>
        </p:nvSpPr>
        <p:spPr>
          <a:xfrm>
            <a:off x="415606" y="281363"/>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We’re Outspoken &amp; Autonomous </a:t>
            </a:r>
          </a:p>
        </p:txBody>
      </p:sp>
      <p:pic>
        <p:nvPicPr>
          <p:cNvPr id="3" name="Picture 2">
            <a:extLst>
              <a:ext uri="{FF2B5EF4-FFF2-40B4-BE49-F238E27FC236}">
                <a16:creationId xmlns:a16="http://schemas.microsoft.com/office/drawing/2014/main" id="{B085B949-EA00-53E9-D843-18CCDF6DD7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8" name="Picture 7" descr="A person with long hair and glasses speaking into microphones&#10;&#10;AI-generated content may be incorrect.">
            <a:extLst>
              <a:ext uri="{FF2B5EF4-FFF2-40B4-BE49-F238E27FC236}">
                <a16:creationId xmlns:a16="http://schemas.microsoft.com/office/drawing/2014/main" id="{5247E1FF-A9AD-D187-851E-CA203C360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206" y="3079950"/>
            <a:ext cx="3424911" cy="3407787"/>
          </a:xfrm>
          <a:prstGeom prst="rect">
            <a:avLst/>
          </a:prstGeom>
        </p:spPr>
      </p:pic>
      <p:pic>
        <p:nvPicPr>
          <p:cNvPr id="11" name="Picture 10">
            <a:extLst>
              <a:ext uri="{FF2B5EF4-FFF2-40B4-BE49-F238E27FC236}">
                <a16:creationId xmlns:a16="http://schemas.microsoft.com/office/drawing/2014/main" id="{EE9B0993-1364-9E4A-B12F-088F14CA4B4D}"/>
              </a:ext>
            </a:extLst>
          </p:cNvPr>
          <p:cNvPicPr>
            <a:picLocks noChangeAspect="1"/>
          </p:cNvPicPr>
          <p:nvPr/>
        </p:nvPicPr>
        <p:blipFill>
          <a:blip r:embed="rId6"/>
          <a:stretch>
            <a:fillRect/>
          </a:stretch>
        </p:blipFill>
        <p:spPr>
          <a:xfrm>
            <a:off x="515206" y="1988441"/>
            <a:ext cx="7590888" cy="928257"/>
          </a:xfrm>
          <a:prstGeom prst="rect">
            <a:avLst/>
          </a:prstGeom>
        </p:spPr>
      </p:pic>
      <p:pic>
        <p:nvPicPr>
          <p:cNvPr id="18" name="Picture 17">
            <a:extLst>
              <a:ext uri="{FF2B5EF4-FFF2-40B4-BE49-F238E27FC236}">
                <a16:creationId xmlns:a16="http://schemas.microsoft.com/office/drawing/2014/main" id="{35F31E33-ADCE-315B-0DD9-033CD1FAA8CE}"/>
              </a:ext>
            </a:extLst>
          </p:cNvPr>
          <p:cNvPicPr>
            <a:picLocks noChangeAspect="1"/>
          </p:cNvPicPr>
          <p:nvPr/>
        </p:nvPicPr>
        <p:blipFill>
          <a:blip r:embed="rId7"/>
          <a:stretch>
            <a:fillRect/>
          </a:stretch>
        </p:blipFill>
        <p:spPr>
          <a:xfrm>
            <a:off x="4227619" y="4724142"/>
            <a:ext cx="7756950" cy="1763595"/>
          </a:xfrm>
          <a:prstGeom prst="rect">
            <a:avLst/>
          </a:prstGeom>
        </p:spPr>
      </p:pic>
      <p:pic>
        <p:nvPicPr>
          <p:cNvPr id="20" name="Picture 19">
            <a:extLst>
              <a:ext uri="{FF2B5EF4-FFF2-40B4-BE49-F238E27FC236}">
                <a16:creationId xmlns:a16="http://schemas.microsoft.com/office/drawing/2014/main" id="{3A97EEAC-EC44-463C-252A-58715FC35C6D}"/>
              </a:ext>
            </a:extLst>
          </p:cNvPr>
          <p:cNvPicPr>
            <a:picLocks noChangeAspect="1"/>
          </p:cNvPicPr>
          <p:nvPr/>
        </p:nvPicPr>
        <p:blipFill>
          <a:blip r:embed="rId8">
            <a:extLst>
              <a:ext uri="{28A0092B-C50C-407E-A947-70E740481C1C}">
                <a14:useLocalDpi xmlns:a14="http://schemas.microsoft.com/office/drawing/2010/main" val="0"/>
              </a:ext>
            </a:extLst>
          </a:blip>
          <a:srcRect l="29556" r="32414" b="22727"/>
          <a:stretch>
            <a:fillRect/>
          </a:stretch>
        </p:blipFill>
        <p:spPr>
          <a:xfrm>
            <a:off x="8860257" y="1323405"/>
            <a:ext cx="2984101" cy="3186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143674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F2F0-1341-A436-D4E1-7875D46BDAAB}"/>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CDF62859-0C76-88AD-7F2B-662BB3630F54}"/>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8D7F57AB-9E75-C891-27C9-59F3CDC78F5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BF16043C-55BE-F616-17EB-DE3B19FABAFF}"/>
              </a:ext>
            </a:extLst>
          </p:cNvPr>
          <p:cNvSpPr txBox="1"/>
          <p:nvPr/>
        </p:nvSpPr>
        <p:spPr>
          <a:xfrm>
            <a:off x="912478" y="2640417"/>
            <a:ext cx="10084948" cy="1107996"/>
          </a:xfrm>
          <a:prstGeom prst="rect">
            <a:avLst/>
          </a:prstGeom>
          <a:noFill/>
        </p:spPr>
        <p:txBody>
          <a:bodyPr wrap="square" rtlCol="0">
            <a:spAutoFit/>
          </a:bodyPr>
          <a:lstStyle/>
          <a:p>
            <a:pPr algn="ctr"/>
            <a:r>
              <a:rPr lang="en-US" sz="6600" b="1" dirty="0">
                <a:solidFill>
                  <a:schemeClr val="bg2"/>
                </a:solidFill>
              </a:rPr>
              <a:t>Back to Those Union Things</a:t>
            </a:r>
          </a:p>
        </p:txBody>
      </p:sp>
    </p:spTree>
    <p:extLst>
      <p:ext uri="{BB962C8B-B14F-4D97-AF65-F5344CB8AC3E}">
        <p14:creationId xmlns:p14="http://schemas.microsoft.com/office/powerpoint/2010/main" val="253127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16C6-E9E5-650E-6A46-29DE05A872E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20003EF-6D90-089D-B3A5-ED4D3C28D8C9}"/>
              </a:ext>
            </a:extLst>
          </p:cNvPr>
          <p:cNvSpPr txBox="1">
            <a:spLocks/>
          </p:cNvSpPr>
          <p:nvPr/>
        </p:nvSpPr>
        <p:spPr>
          <a:xfrm>
            <a:off x="402906" y="295019"/>
            <a:ext cx="901337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Unions 101 </a:t>
            </a:r>
          </a:p>
          <a:p>
            <a:pPr algn="l"/>
            <a:r>
              <a:rPr lang="en-US" sz="5400" b="1" i="0" dirty="0">
                <a:solidFill>
                  <a:srgbClr val="BBBCBC"/>
                </a:solidFill>
                <a:latin typeface="Helvetica Neue"/>
                <a:cs typeface="Helvetica Neue"/>
              </a:rPr>
              <a:t>(U.S. Private Sector)</a:t>
            </a:r>
          </a:p>
        </p:txBody>
      </p:sp>
      <p:sp>
        <p:nvSpPr>
          <p:cNvPr id="7" name="Subtitle 6">
            <a:extLst>
              <a:ext uri="{FF2B5EF4-FFF2-40B4-BE49-F238E27FC236}">
                <a16:creationId xmlns:a16="http://schemas.microsoft.com/office/drawing/2014/main" id="{E255BB85-EA99-8533-7BB5-002CAE50CE36}"/>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95C6D5C8-F5C6-48D2-731F-EC10C7AF449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2" name="TextBox 1">
            <a:extLst>
              <a:ext uri="{FF2B5EF4-FFF2-40B4-BE49-F238E27FC236}">
                <a16:creationId xmlns:a16="http://schemas.microsoft.com/office/drawing/2014/main" id="{0A89E9FA-49D5-0472-B3C8-BDD7C3ABE41A}"/>
              </a:ext>
            </a:extLst>
          </p:cNvPr>
          <p:cNvSpPr txBox="1"/>
          <p:nvPr/>
        </p:nvSpPr>
        <p:spPr>
          <a:xfrm>
            <a:off x="402906" y="1857813"/>
            <a:ext cx="9013372" cy="523220"/>
          </a:xfrm>
          <a:prstGeom prst="rect">
            <a:avLst/>
          </a:prstGeom>
          <a:noFill/>
        </p:spPr>
        <p:txBody>
          <a:bodyPr wrap="square" rtlCol="0">
            <a:spAutoFit/>
          </a:bodyPr>
          <a:lstStyle/>
          <a:p>
            <a:endParaRPr lang="en-US" sz="2800" dirty="0">
              <a:solidFill>
                <a:schemeClr val="bg2"/>
              </a:solidFill>
            </a:endParaRPr>
          </a:p>
        </p:txBody>
      </p:sp>
      <p:pic>
        <p:nvPicPr>
          <p:cNvPr id="8" name="Picture 7">
            <a:extLst>
              <a:ext uri="{FF2B5EF4-FFF2-40B4-BE49-F238E27FC236}">
                <a16:creationId xmlns:a16="http://schemas.microsoft.com/office/drawing/2014/main" id="{75C9F618-ED5E-BDF6-93E4-D75684536900}"/>
              </a:ext>
            </a:extLst>
          </p:cNvPr>
          <p:cNvPicPr>
            <a:picLocks noChangeAspect="1"/>
          </p:cNvPicPr>
          <p:nvPr/>
        </p:nvPicPr>
        <p:blipFill>
          <a:blip r:embed="rId5"/>
          <a:stretch>
            <a:fillRect/>
          </a:stretch>
        </p:blipFill>
        <p:spPr>
          <a:xfrm>
            <a:off x="279783" y="2167293"/>
            <a:ext cx="11623522" cy="1087581"/>
          </a:xfrm>
          <a:prstGeom prst="rect">
            <a:avLst/>
          </a:prstGeom>
        </p:spPr>
      </p:pic>
      <p:pic>
        <p:nvPicPr>
          <p:cNvPr id="12" name="Picture 11">
            <a:extLst>
              <a:ext uri="{FF2B5EF4-FFF2-40B4-BE49-F238E27FC236}">
                <a16:creationId xmlns:a16="http://schemas.microsoft.com/office/drawing/2014/main" id="{B222672F-734E-A85E-1E07-39A1B7848138}"/>
              </a:ext>
            </a:extLst>
          </p:cNvPr>
          <p:cNvPicPr>
            <a:picLocks noChangeAspect="1"/>
          </p:cNvPicPr>
          <p:nvPr/>
        </p:nvPicPr>
        <p:blipFill>
          <a:blip r:embed="rId6"/>
          <a:stretch>
            <a:fillRect/>
          </a:stretch>
        </p:blipFill>
        <p:spPr>
          <a:xfrm>
            <a:off x="279783" y="3429000"/>
            <a:ext cx="11632434" cy="2254451"/>
          </a:xfrm>
          <a:prstGeom prst="rect">
            <a:avLst/>
          </a:prstGeom>
        </p:spPr>
      </p:pic>
      <p:sp>
        <p:nvSpPr>
          <p:cNvPr id="4" name="TextBox 3">
            <a:extLst>
              <a:ext uri="{FF2B5EF4-FFF2-40B4-BE49-F238E27FC236}">
                <a16:creationId xmlns:a16="http://schemas.microsoft.com/office/drawing/2014/main" id="{0D4B4569-9106-B5EB-94C9-D99475DFA0D6}"/>
              </a:ext>
            </a:extLst>
          </p:cNvPr>
          <p:cNvSpPr txBox="1"/>
          <p:nvPr/>
        </p:nvSpPr>
        <p:spPr>
          <a:xfrm>
            <a:off x="279783" y="5857577"/>
            <a:ext cx="11386188" cy="523220"/>
          </a:xfrm>
          <a:prstGeom prst="rect">
            <a:avLst/>
          </a:prstGeom>
          <a:noFill/>
        </p:spPr>
        <p:txBody>
          <a:bodyPr wrap="square" rtlCol="0">
            <a:spAutoFit/>
          </a:bodyPr>
          <a:lstStyle/>
          <a:p>
            <a:r>
              <a:rPr lang="en-US" sz="2800" dirty="0">
                <a:solidFill>
                  <a:schemeClr val="bg2"/>
                </a:solidFill>
              </a:rPr>
              <a:t>Excludes managers and independent contractors</a:t>
            </a:r>
          </a:p>
        </p:txBody>
      </p:sp>
    </p:spTree>
    <p:custDataLst>
      <p:tags r:id="rId1"/>
    </p:custDataLst>
    <p:extLst>
      <p:ext uri="{BB962C8B-B14F-4D97-AF65-F5344CB8AC3E}">
        <p14:creationId xmlns:p14="http://schemas.microsoft.com/office/powerpoint/2010/main" val="11005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90360-DE91-3DA1-64A5-0B52A4BBA76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A0230CC-151D-720C-E7C6-C8B44B2CA284}"/>
              </a:ext>
            </a:extLst>
          </p:cNvPr>
          <p:cNvSpPr txBox="1">
            <a:spLocks/>
          </p:cNvSpPr>
          <p:nvPr/>
        </p:nvSpPr>
        <p:spPr>
          <a:xfrm>
            <a:off x="402906" y="295019"/>
            <a:ext cx="901337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Unions 101 </a:t>
            </a:r>
          </a:p>
          <a:p>
            <a:pPr algn="l"/>
            <a:r>
              <a:rPr lang="en-US" sz="5400" b="1" i="0" dirty="0">
                <a:solidFill>
                  <a:srgbClr val="BBBCBC"/>
                </a:solidFill>
                <a:latin typeface="Helvetica Neue"/>
                <a:cs typeface="Helvetica Neue"/>
              </a:rPr>
              <a:t>(U.S. Private Sector)</a:t>
            </a:r>
          </a:p>
        </p:txBody>
      </p:sp>
      <p:sp>
        <p:nvSpPr>
          <p:cNvPr id="7" name="Subtitle 6">
            <a:extLst>
              <a:ext uri="{FF2B5EF4-FFF2-40B4-BE49-F238E27FC236}">
                <a16:creationId xmlns:a16="http://schemas.microsoft.com/office/drawing/2014/main" id="{5772CF01-8748-2E64-A5A8-52A5382CA386}"/>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06FC8D89-5CA2-30A8-6576-D7A2EF01A8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2" name="TextBox 1">
            <a:extLst>
              <a:ext uri="{FF2B5EF4-FFF2-40B4-BE49-F238E27FC236}">
                <a16:creationId xmlns:a16="http://schemas.microsoft.com/office/drawing/2014/main" id="{81454BCB-7AFC-4951-2BCB-D3F8736665C3}"/>
              </a:ext>
            </a:extLst>
          </p:cNvPr>
          <p:cNvSpPr txBox="1"/>
          <p:nvPr/>
        </p:nvSpPr>
        <p:spPr>
          <a:xfrm>
            <a:off x="402906" y="2734430"/>
            <a:ext cx="11386188" cy="3108543"/>
          </a:xfrm>
          <a:prstGeom prst="rect">
            <a:avLst/>
          </a:prstGeom>
          <a:noFill/>
        </p:spPr>
        <p:txBody>
          <a:bodyPr wrap="square" rtlCol="0">
            <a:spAutoFit/>
          </a:bodyPr>
          <a:lstStyle/>
          <a:p>
            <a:pPr marL="514350" indent="-514350">
              <a:buFont typeface="+mj-lt"/>
              <a:buAutoNum type="arabicPeriod"/>
            </a:pPr>
            <a:r>
              <a:rPr lang="en-US" sz="2800" dirty="0">
                <a:solidFill>
                  <a:schemeClr val="bg2"/>
                </a:solidFill>
              </a:rPr>
              <a:t>Majority of covered workers decide to form a union and elect leaders</a:t>
            </a:r>
          </a:p>
          <a:p>
            <a:pPr marL="514350" indent="-514350">
              <a:buFont typeface="+mj-lt"/>
              <a:buAutoNum type="arabicPeriod"/>
            </a:pPr>
            <a:r>
              <a:rPr lang="en-US" sz="2800" dirty="0">
                <a:solidFill>
                  <a:schemeClr val="bg2"/>
                </a:solidFill>
              </a:rPr>
              <a:t>Union bargains a contract for </a:t>
            </a:r>
            <a:r>
              <a:rPr lang="en-US" sz="2800" i="1" dirty="0">
                <a:solidFill>
                  <a:schemeClr val="bg2"/>
                </a:solidFill>
              </a:rPr>
              <a:t>all</a:t>
            </a:r>
            <a:r>
              <a:rPr lang="en-US" sz="2800" dirty="0">
                <a:solidFill>
                  <a:schemeClr val="bg2"/>
                </a:solidFill>
              </a:rPr>
              <a:t> covered workers</a:t>
            </a:r>
          </a:p>
          <a:p>
            <a:pPr marL="971550" lvl="1" indent="-514350">
              <a:buFont typeface="+mj-lt"/>
              <a:buAutoNum type="arabicPeriod"/>
            </a:pPr>
            <a:r>
              <a:rPr lang="en-US" sz="2800" dirty="0">
                <a:solidFill>
                  <a:schemeClr val="bg2"/>
                </a:solidFill>
              </a:rPr>
              <a:t>Specific subset of employees; </a:t>
            </a:r>
          </a:p>
          <a:p>
            <a:pPr marL="971550" lvl="1" indent="-514350">
              <a:buFont typeface="+mj-lt"/>
              <a:buAutoNum type="arabicPeriod"/>
            </a:pPr>
            <a:r>
              <a:rPr lang="en-US" sz="2800" dirty="0">
                <a:solidFill>
                  <a:schemeClr val="bg2"/>
                </a:solidFill>
              </a:rPr>
              <a:t>All employees at employer (“industry unions”); and/or</a:t>
            </a:r>
          </a:p>
          <a:p>
            <a:pPr marL="971550" lvl="1" indent="-514350">
              <a:buFont typeface="+mj-lt"/>
              <a:buAutoNum type="arabicPeriod"/>
            </a:pPr>
            <a:r>
              <a:rPr lang="en-US" sz="2800" dirty="0">
                <a:solidFill>
                  <a:schemeClr val="bg2"/>
                </a:solidFill>
              </a:rPr>
              <a:t>All members under all covered employers (“craft unions”)</a:t>
            </a:r>
          </a:p>
          <a:p>
            <a:pPr marL="514350" indent="-514350">
              <a:buFont typeface="+mj-lt"/>
              <a:buAutoNum type="arabicPeriod"/>
            </a:pPr>
            <a:r>
              <a:rPr lang="en-US" sz="2800" dirty="0">
                <a:solidFill>
                  <a:schemeClr val="bg2"/>
                </a:solidFill>
              </a:rPr>
              <a:t>Union files grievances over contract and law violations; represents members in advocacy activities</a:t>
            </a:r>
          </a:p>
        </p:txBody>
      </p:sp>
      <p:sp>
        <p:nvSpPr>
          <p:cNvPr id="5" name="TextBox 4">
            <a:extLst>
              <a:ext uri="{FF2B5EF4-FFF2-40B4-BE49-F238E27FC236}">
                <a16:creationId xmlns:a16="http://schemas.microsoft.com/office/drawing/2014/main" id="{0282C401-5B33-2452-F84F-DEB4CF2BE107}"/>
              </a:ext>
            </a:extLst>
          </p:cNvPr>
          <p:cNvSpPr txBox="1"/>
          <p:nvPr/>
        </p:nvSpPr>
        <p:spPr>
          <a:xfrm>
            <a:off x="402906" y="1866296"/>
            <a:ext cx="11386188" cy="646331"/>
          </a:xfrm>
          <a:prstGeom prst="rect">
            <a:avLst/>
          </a:prstGeom>
          <a:noFill/>
        </p:spPr>
        <p:txBody>
          <a:bodyPr wrap="square" rtlCol="0">
            <a:spAutoFit/>
          </a:bodyPr>
          <a:lstStyle/>
          <a:p>
            <a:r>
              <a:rPr lang="en-US" sz="3600" dirty="0">
                <a:solidFill>
                  <a:schemeClr val="bg2"/>
                </a:solidFill>
              </a:rPr>
              <a:t>Unions on the Job: A Village With Legal Power At Your Job</a:t>
            </a:r>
          </a:p>
        </p:txBody>
      </p:sp>
    </p:spTree>
    <p:custDataLst>
      <p:tags r:id="rId1"/>
    </p:custDataLst>
    <p:extLst>
      <p:ext uri="{BB962C8B-B14F-4D97-AF65-F5344CB8AC3E}">
        <p14:creationId xmlns:p14="http://schemas.microsoft.com/office/powerpoint/2010/main" val="55890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1C4A-FA7E-5708-BA9D-02B2D73B90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9BFD218-ABD2-AC93-6E43-395CDBC2446F}"/>
              </a:ext>
            </a:extLst>
          </p:cNvPr>
          <p:cNvSpPr txBox="1">
            <a:spLocks/>
          </p:cNvSpPr>
          <p:nvPr/>
        </p:nvSpPr>
        <p:spPr>
          <a:xfrm>
            <a:off x="402906" y="295019"/>
            <a:ext cx="901337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Unions 101 </a:t>
            </a:r>
          </a:p>
          <a:p>
            <a:pPr algn="l"/>
            <a:r>
              <a:rPr lang="en-US" sz="5400" b="1" i="0" dirty="0">
                <a:solidFill>
                  <a:srgbClr val="BBBCBC"/>
                </a:solidFill>
                <a:latin typeface="Helvetica Neue"/>
                <a:cs typeface="Helvetica Neue"/>
              </a:rPr>
              <a:t>(U.S. Private Sector)</a:t>
            </a:r>
          </a:p>
        </p:txBody>
      </p:sp>
      <p:sp>
        <p:nvSpPr>
          <p:cNvPr id="7" name="Subtitle 6">
            <a:extLst>
              <a:ext uri="{FF2B5EF4-FFF2-40B4-BE49-F238E27FC236}">
                <a16:creationId xmlns:a16="http://schemas.microsoft.com/office/drawing/2014/main" id="{955CC7A6-4541-3854-C1D2-43016BC00B62}"/>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9D54303C-B6AC-B8BB-2E3A-F375DC9E1D4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00D52D9C-9965-D061-9AE0-10A1E1C7EDD3}"/>
              </a:ext>
            </a:extLst>
          </p:cNvPr>
          <p:cNvSpPr txBox="1"/>
          <p:nvPr/>
        </p:nvSpPr>
        <p:spPr>
          <a:xfrm>
            <a:off x="402906" y="1940754"/>
            <a:ext cx="11386188" cy="646331"/>
          </a:xfrm>
          <a:prstGeom prst="rect">
            <a:avLst/>
          </a:prstGeom>
          <a:noFill/>
        </p:spPr>
        <p:txBody>
          <a:bodyPr wrap="square" rtlCol="0">
            <a:spAutoFit/>
          </a:bodyPr>
          <a:lstStyle/>
          <a:p>
            <a:r>
              <a:rPr lang="en-US" sz="3600" dirty="0">
                <a:solidFill>
                  <a:schemeClr val="bg2"/>
                </a:solidFill>
              </a:rPr>
              <a:t>No union? No problem. We’ve got solidarity.</a:t>
            </a:r>
          </a:p>
        </p:txBody>
      </p:sp>
      <p:sp>
        <p:nvSpPr>
          <p:cNvPr id="5" name="TextBox 4">
            <a:extLst>
              <a:ext uri="{FF2B5EF4-FFF2-40B4-BE49-F238E27FC236}">
                <a16:creationId xmlns:a16="http://schemas.microsoft.com/office/drawing/2014/main" id="{D6A9A0C1-955E-9EFB-46FA-644E3C22ECC2}"/>
              </a:ext>
            </a:extLst>
          </p:cNvPr>
          <p:cNvSpPr txBox="1"/>
          <p:nvPr/>
        </p:nvSpPr>
        <p:spPr>
          <a:xfrm>
            <a:off x="402906" y="2829194"/>
            <a:ext cx="11386188" cy="3970318"/>
          </a:xfrm>
          <a:prstGeom prst="rect">
            <a:avLst/>
          </a:prstGeom>
          <a:noFill/>
        </p:spPr>
        <p:txBody>
          <a:bodyPr wrap="square" rtlCol="0">
            <a:spAutoFit/>
          </a:bodyPr>
          <a:lstStyle/>
          <a:p>
            <a:r>
              <a:rPr lang="en-US" sz="2800" dirty="0">
                <a:solidFill>
                  <a:schemeClr val="bg2"/>
                </a:solidFill>
              </a:rPr>
              <a:t>Activities with </a:t>
            </a:r>
            <a:r>
              <a:rPr lang="en-US" sz="2800" i="1" dirty="0">
                <a:solidFill>
                  <a:schemeClr val="bg2"/>
                </a:solidFill>
              </a:rPr>
              <a:t>one or more </a:t>
            </a:r>
            <a:r>
              <a:rPr lang="en-US" sz="2800" dirty="0">
                <a:solidFill>
                  <a:schemeClr val="bg2"/>
                </a:solidFill>
              </a:rPr>
              <a:t>(sometimes just one) employee to improve conditions for </a:t>
            </a:r>
            <a:r>
              <a:rPr lang="en-US" sz="2800" i="1" dirty="0">
                <a:solidFill>
                  <a:schemeClr val="bg2"/>
                </a:solidFill>
              </a:rPr>
              <a:t>any other</a:t>
            </a:r>
            <a:r>
              <a:rPr lang="en-US" sz="2800" dirty="0">
                <a:solidFill>
                  <a:schemeClr val="bg2"/>
                </a:solidFill>
              </a:rPr>
              <a:t> employee (at </a:t>
            </a:r>
            <a:r>
              <a:rPr lang="en-US" sz="2800" i="1" dirty="0">
                <a:solidFill>
                  <a:schemeClr val="bg2"/>
                </a:solidFill>
              </a:rPr>
              <a:t>any</a:t>
            </a:r>
            <a:r>
              <a:rPr lang="en-US" sz="2800" dirty="0">
                <a:solidFill>
                  <a:schemeClr val="bg2"/>
                </a:solidFill>
              </a:rPr>
              <a:t> employer) is legally protected without a formal union</a:t>
            </a:r>
          </a:p>
          <a:p>
            <a:endParaRPr lang="en-US" sz="2800" i="1" dirty="0">
              <a:solidFill>
                <a:schemeClr val="bg2"/>
              </a:solidFill>
            </a:endParaRPr>
          </a:p>
          <a:p>
            <a:r>
              <a:rPr lang="en-US" sz="2800" dirty="0">
                <a:solidFill>
                  <a:schemeClr val="bg2"/>
                </a:solidFill>
              </a:rPr>
              <a:t>For example:</a:t>
            </a:r>
          </a:p>
          <a:p>
            <a:pPr marL="457200" indent="-457200">
              <a:buFont typeface="Arial" panose="020B0604020202020204" pitchFamily="34" charset="0"/>
              <a:buChar char="•"/>
            </a:pPr>
            <a:r>
              <a:rPr lang="en-US" sz="2800" dirty="0">
                <a:solidFill>
                  <a:schemeClr val="bg2"/>
                </a:solidFill>
              </a:rPr>
              <a:t>Talking about unions or wages</a:t>
            </a:r>
          </a:p>
          <a:p>
            <a:pPr marL="457200" indent="-457200">
              <a:buFont typeface="Arial" panose="020B0604020202020204" pitchFamily="34" charset="0"/>
              <a:buChar char="•"/>
            </a:pPr>
            <a:r>
              <a:rPr lang="en-US" sz="2800" dirty="0">
                <a:solidFill>
                  <a:schemeClr val="bg2"/>
                </a:solidFill>
              </a:rPr>
              <a:t>Confronting your boss</a:t>
            </a:r>
          </a:p>
          <a:p>
            <a:pPr marL="457200" indent="-457200">
              <a:buFont typeface="Arial" panose="020B0604020202020204" pitchFamily="34" charset="0"/>
              <a:buChar char="•"/>
            </a:pPr>
            <a:r>
              <a:rPr lang="en-US" sz="2800" dirty="0">
                <a:solidFill>
                  <a:schemeClr val="bg2"/>
                </a:solidFill>
              </a:rPr>
              <a:t>Refusing to work in unsafe or abusive conditions</a:t>
            </a:r>
          </a:p>
          <a:p>
            <a:r>
              <a:rPr lang="en-US" sz="2800" dirty="0">
                <a:solidFill>
                  <a:schemeClr val="bg2"/>
                </a:solidFill>
              </a:rPr>
              <a:t>File complaints over violations to the National Labor Relations Board</a:t>
            </a:r>
          </a:p>
        </p:txBody>
      </p:sp>
    </p:spTree>
    <p:custDataLst>
      <p:tags r:id="rId1"/>
    </p:custDataLst>
    <p:extLst>
      <p:ext uri="{BB962C8B-B14F-4D97-AF65-F5344CB8AC3E}">
        <p14:creationId xmlns:p14="http://schemas.microsoft.com/office/powerpoint/2010/main" val="34726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3881B-F383-6A51-579F-3C781C207A1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A9AF0E0-5F8D-8501-E9B9-0563E186CB3A}"/>
              </a:ext>
            </a:extLst>
          </p:cNvPr>
          <p:cNvSpPr txBox="1">
            <a:spLocks/>
          </p:cNvSpPr>
          <p:nvPr/>
        </p:nvSpPr>
        <p:spPr>
          <a:xfrm>
            <a:off x="402906" y="295019"/>
            <a:ext cx="901337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Unions 101 </a:t>
            </a:r>
          </a:p>
          <a:p>
            <a:pPr algn="l"/>
            <a:r>
              <a:rPr lang="en-US" sz="5400" b="1" i="0" dirty="0">
                <a:solidFill>
                  <a:srgbClr val="BBBCBC"/>
                </a:solidFill>
                <a:latin typeface="Helvetica Neue"/>
                <a:cs typeface="Helvetica Neue"/>
              </a:rPr>
              <a:t>(U.S. Public Sector)</a:t>
            </a:r>
          </a:p>
        </p:txBody>
      </p:sp>
      <p:sp>
        <p:nvSpPr>
          <p:cNvPr id="7" name="Subtitle 6">
            <a:extLst>
              <a:ext uri="{FF2B5EF4-FFF2-40B4-BE49-F238E27FC236}">
                <a16:creationId xmlns:a16="http://schemas.microsoft.com/office/drawing/2014/main" id="{56CE10A0-85F7-BF6D-4FDB-E75046998D97}"/>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02ECB2DA-A054-2F62-3CF9-0688A15E78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9" name="TextBox 8">
            <a:extLst>
              <a:ext uri="{FF2B5EF4-FFF2-40B4-BE49-F238E27FC236}">
                <a16:creationId xmlns:a16="http://schemas.microsoft.com/office/drawing/2014/main" id="{5C39EB10-B92E-0A1F-1BB2-CE102906E9AE}"/>
              </a:ext>
            </a:extLst>
          </p:cNvPr>
          <p:cNvSpPr txBox="1"/>
          <p:nvPr/>
        </p:nvSpPr>
        <p:spPr>
          <a:xfrm>
            <a:off x="257578" y="2360943"/>
            <a:ext cx="11657593" cy="4093428"/>
          </a:xfrm>
          <a:prstGeom prst="rect">
            <a:avLst/>
          </a:prstGeom>
          <a:noFill/>
        </p:spPr>
        <p:txBody>
          <a:bodyPr wrap="square" rtlCol="0">
            <a:spAutoFit/>
          </a:bodyPr>
          <a:lstStyle/>
          <a:p>
            <a:r>
              <a:rPr lang="en-US" sz="3600" dirty="0">
                <a:solidFill>
                  <a:schemeClr val="bg2"/>
                </a:solidFill>
              </a:rPr>
              <a:t>Key Differences:</a:t>
            </a:r>
          </a:p>
          <a:p>
            <a:endParaRPr lang="en-US" sz="2800" dirty="0">
              <a:solidFill>
                <a:schemeClr val="bg2"/>
              </a:solidFill>
            </a:endParaRPr>
          </a:p>
          <a:p>
            <a:pPr marL="457200" indent="-457200">
              <a:buFont typeface="Arial" panose="020B0604020202020204" pitchFamily="34" charset="0"/>
              <a:buChar char="•"/>
            </a:pPr>
            <a:r>
              <a:rPr lang="en-US" sz="2800" dirty="0">
                <a:solidFill>
                  <a:schemeClr val="bg2"/>
                </a:solidFill>
              </a:rPr>
              <a:t>Forget that mutual aid stuff or striking</a:t>
            </a:r>
          </a:p>
          <a:p>
            <a:pPr marL="457200" indent="-457200">
              <a:buFont typeface="Arial" panose="020B0604020202020204" pitchFamily="34" charset="0"/>
              <a:buChar char="•"/>
            </a:pPr>
            <a:r>
              <a:rPr lang="en-US" sz="2800" dirty="0">
                <a:solidFill>
                  <a:schemeClr val="bg2"/>
                </a:solidFill>
              </a:rPr>
              <a:t>But add whistleblower protections (including for managers)</a:t>
            </a:r>
          </a:p>
          <a:p>
            <a:pPr marL="457200" indent="-457200">
              <a:buFont typeface="Arial" panose="020B0604020202020204" pitchFamily="34" charset="0"/>
              <a:buChar char="•"/>
            </a:pPr>
            <a:r>
              <a:rPr lang="en-US" sz="2800" dirty="0">
                <a:solidFill>
                  <a:schemeClr val="bg2"/>
                </a:solidFill>
              </a:rPr>
              <a:t>Less bargaining over pay and benefits – more Congressional advocacy (feds)</a:t>
            </a:r>
          </a:p>
          <a:p>
            <a:pPr marL="457200" indent="-457200">
              <a:buFont typeface="Arial" panose="020B0604020202020204" pitchFamily="34" charset="0"/>
              <a:buChar char="•"/>
            </a:pPr>
            <a:r>
              <a:rPr lang="en-US" sz="2800" dirty="0">
                <a:solidFill>
                  <a:schemeClr val="bg2"/>
                </a:solidFill>
              </a:rPr>
              <a:t>President can (try to) exclude agencies and positions for “national security”</a:t>
            </a:r>
          </a:p>
          <a:p>
            <a:pPr marL="914400" lvl="1" indent="-457200">
              <a:buFont typeface="Arial" panose="020B0604020202020204" pitchFamily="34" charset="0"/>
              <a:buChar char="•"/>
            </a:pPr>
            <a:r>
              <a:rPr lang="en-US" sz="2800" dirty="0">
                <a:solidFill>
                  <a:schemeClr val="bg2"/>
                </a:solidFill>
              </a:rPr>
              <a:t>Sorry spooks </a:t>
            </a:r>
            <a:r>
              <a:rPr lang="en-US" sz="2800" dirty="0">
                <a:solidFill>
                  <a:schemeClr val="bg2"/>
                </a:solidFill>
                <a:sym typeface="Wingdings" panose="05000000000000000000" pitchFamily="2" charset="2"/>
              </a:rPr>
              <a:t></a:t>
            </a:r>
          </a:p>
          <a:p>
            <a:pPr marL="457200" indent="-457200">
              <a:buFont typeface="Arial" panose="020B0604020202020204" pitchFamily="34" charset="0"/>
              <a:buChar char="•"/>
            </a:pPr>
            <a:r>
              <a:rPr lang="en-US" sz="2800" dirty="0">
                <a:solidFill>
                  <a:schemeClr val="bg2"/>
                </a:solidFill>
              </a:rPr>
              <a:t>State &amp; local workers: differs by state</a:t>
            </a:r>
          </a:p>
          <a:p>
            <a:pPr marL="457200" indent="-457200">
              <a:buFont typeface="Arial" panose="020B0604020202020204" pitchFamily="34" charset="0"/>
              <a:buChar char="•"/>
            </a:pPr>
            <a:endParaRPr lang="en-US" sz="2800" dirty="0">
              <a:solidFill>
                <a:schemeClr val="bg2"/>
              </a:solidFill>
            </a:endParaRPr>
          </a:p>
        </p:txBody>
      </p:sp>
    </p:spTree>
    <p:custDataLst>
      <p:tags r:id="rId1"/>
    </p:custDataLst>
    <p:extLst>
      <p:ext uri="{BB962C8B-B14F-4D97-AF65-F5344CB8AC3E}">
        <p14:creationId xmlns:p14="http://schemas.microsoft.com/office/powerpoint/2010/main" val="22135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CF49F-B303-50EE-DB5D-38291628646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E946CB4-D009-A5D8-8451-F1C47B8AB4CF}"/>
              </a:ext>
            </a:extLst>
          </p:cNvPr>
          <p:cNvSpPr txBox="1">
            <a:spLocks/>
          </p:cNvSpPr>
          <p:nvPr/>
        </p:nvSpPr>
        <p:spPr>
          <a:xfrm>
            <a:off x="402906" y="295019"/>
            <a:ext cx="901337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Unions 101 </a:t>
            </a:r>
          </a:p>
        </p:txBody>
      </p:sp>
      <p:pic>
        <p:nvPicPr>
          <p:cNvPr id="3" name="Picture 2">
            <a:extLst>
              <a:ext uri="{FF2B5EF4-FFF2-40B4-BE49-F238E27FC236}">
                <a16:creationId xmlns:a16="http://schemas.microsoft.com/office/drawing/2014/main" id="{9242B283-2823-659C-1D6E-D78109F149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CB3C7300-90FB-DD1D-71C2-07CECCDC3D40}"/>
              </a:ext>
            </a:extLst>
          </p:cNvPr>
          <p:cNvSpPr txBox="1"/>
          <p:nvPr/>
        </p:nvSpPr>
        <p:spPr>
          <a:xfrm>
            <a:off x="402906" y="1382600"/>
            <a:ext cx="11386188" cy="646331"/>
          </a:xfrm>
          <a:prstGeom prst="rect">
            <a:avLst/>
          </a:prstGeom>
          <a:noFill/>
        </p:spPr>
        <p:txBody>
          <a:bodyPr wrap="square" rtlCol="0">
            <a:spAutoFit/>
          </a:bodyPr>
          <a:lstStyle/>
          <a:p>
            <a:r>
              <a:rPr lang="en-US" sz="3600" dirty="0">
                <a:solidFill>
                  <a:schemeClr val="bg2"/>
                </a:solidFill>
              </a:rPr>
              <a:t>14.3 Million Members = 14.3 Million Voters = Political Power</a:t>
            </a:r>
          </a:p>
        </p:txBody>
      </p:sp>
      <p:pic>
        <p:nvPicPr>
          <p:cNvPr id="5" name="Picture 4" descr="A large crowd of people in a building&#10;&#10;AI-generated content may be incorrect.">
            <a:extLst>
              <a:ext uri="{FF2B5EF4-FFF2-40B4-BE49-F238E27FC236}">
                <a16:creationId xmlns:a16="http://schemas.microsoft.com/office/drawing/2014/main" id="{5D5D1036-1327-966E-B7FB-DB4BD1E8A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06" y="2375116"/>
            <a:ext cx="5255406" cy="3941554"/>
          </a:xfrm>
          <a:prstGeom prst="rect">
            <a:avLst/>
          </a:prstGeom>
        </p:spPr>
      </p:pic>
      <p:pic>
        <p:nvPicPr>
          <p:cNvPr id="9" name="Picture 8" descr="A group of people sitting at a table&#10;&#10;AI-generated content may be incorrect.">
            <a:extLst>
              <a:ext uri="{FF2B5EF4-FFF2-40B4-BE49-F238E27FC236}">
                <a16:creationId xmlns:a16="http://schemas.microsoft.com/office/drawing/2014/main" id="{4DF42D47-771E-0AC4-D236-12956B41B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555" y="2375116"/>
            <a:ext cx="5913616" cy="3941554"/>
          </a:xfrm>
          <a:prstGeom prst="rect">
            <a:avLst/>
          </a:prstGeom>
        </p:spPr>
      </p:pic>
    </p:spTree>
    <p:extLst>
      <p:ext uri="{BB962C8B-B14F-4D97-AF65-F5344CB8AC3E}">
        <p14:creationId xmlns:p14="http://schemas.microsoft.com/office/powerpoint/2010/main" val="2118629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2B4FA-ABC7-3C21-C2B4-C45D127B8A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8CE0E90-D373-D06A-8ABA-F5923D2E6F23}"/>
              </a:ext>
            </a:extLst>
          </p:cNvPr>
          <p:cNvSpPr txBox="1">
            <a:spLocks/>
          </p:cNvSpPr>
          <p:nvPr/>
        </p:nvSpPr>
        <p:spPr>
          <a:xfrm>
            <a:off x="402906" y="164072"/>
            <a:ext cx="5584008"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t>
            </a:r>
            <a:r>
              <a:rPr lang="en-US" sz="5400" b="1" i="0" dirty="0" err="1">
                <a:solidFill>
                  <a:srgbClr val="BBBCBC"/>
                </a:solidFill>
                <a:latin typeface="Helvetica Neue"/>
                <a:cs typeface="Helvetica Neue"/>
              </a:rPr>
              <a:t>whoami</a:t>
            </a:r>
            <a:endParaRPr lang="en-US" sz="5400" b="1" i="0" dirty="0">
              <a:solidFill>
                <a:srgbClr val="BBBCBC"/>
              </a:solidFill>
              <a:latin typeface="Helvetica Neue"/>
              <a:cs typeface="Helvetica Neue"/>
            </a:endParaRPr>
          </a:p>
        </p:txBody>
      </p:sp>
      <p:sp>
        <p:nvSpPr>
          <p:cNvPr id="7" name="Subtitle 6">
            <a:extLst>
              <a:ext uri="{FF2B5EF4-FFF2-40B4-BE49-F238E27FC236}">
                <a16:creationId xmlns:a16="http://schemas.microsoft.com/office/drawing/2014/main" id="{AE7629FA-D6B2-A405-4D92-D50A18385FEF}"/>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74EFEBC8-CBE9-44CA-C3BB-25F5E250DF9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7D95057B-2141-54FF-A658-D2D13F19001B}"/>
              </a:ext>
            </a:extLst>
          </p:cNvPr>
          <p:cNvSpPr txBox="1"/>
          <p:nvPr/>
        </p:nvSpPr>
        <p:spPr>
          <a:xfrm>
            <a:off x="643095" y="1251652"/>
            <a:ext cx="10084948"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2"/>
                </a:solidFill>
              </a:rPr>
              <a:t>“Sr. Cybersecurity Specialist” @ Gov Agency*</a:t>
            </a:r>
          </a:p>
          <a:p>
            <a:pPr marL="742950" lvl="1" indent="-285750">
              <a:buFont typeface="Arial" panose="020B0604020202020204" pitchFamily="34" charset="0"/>
              <a:buChar char="•"/>
            </a:pPr>
            <a:r>
              <a:rPr lang="en-US" sz="2800" dirty="0">
                <a:solidFill>
                  <a:schemeClr val="bg2"/>
                </a:solidFill>
              </a:rPr>
              <a:t>Cloud Engineer / Product Lead</a:t>
            </a:r>
          </a:p>
          <a:p>
            <a:pPr marL="285750" indent="-285750">
              <a:buFont typeface="Arial" panose="020B0604020202020204" pitchFamily="34" charset="0"/>
              <a:buChar char="•"/>
            </a:pPr>
            <a:r>
              <a:rPr lang="en-US" sz="2800" dirty="0">
                <a:solidFill>
                  <a:schemeClr val="bg2"/>
                </a:solidFill>
              </a:rPr>
              <a:t>Union Rep! </a:t>
            </a:r>
          </a:p>
          <a:p>
            <a:pPr marL="285750" indent="-285750">
              <a:buFont typeface="Arial" panose="020B0604020202020204" pitchFamily="34" charset="0"/>
              <a:buChar char="•"/>
            </a:pPr>
            <a:r>
              <a:rPr lang="en-US" sz="2800" dirty="0">
                <a:solidFill>
                  <a:schemeClr val="bg2"/>
                </a:solidFill>
              </a:rPr>
              <a:t>Tool Developer – ResidueFree</a:t>
            </a:r>
          </a:p>
          <a:p>
            <a:pPr marL="285750" indent="-285750">
              <a:buFont typeface="Arial" panose="020B0604020202020204" pitchFamily="34" charset="0"/>
              <a:buChar char="•"/>
            </a:pPr>
            <a:r>
              <a:rPr lang="en-US" sz="2800" dirty="0">
                <a:solidFill>
                  <a:schemeClr val="bg2"/>
                </a:solidFill>
              </a:rPr>
              <a:t>Volunteer @ DEF CON Policy, Hackers on the Hill, and </a:t>
            </a:r>
            <a:r>
              <a:rPr lang="en-US" sz="2800" dirty="0" err="1">
                <a:solidFill>
                  <a:schemeClr val="bg2"/>
                </a:solidFill>
              </a:rPr>
              <a:t>BSides</a:t>
            </a:r>
            <a:r>
              <a:rPr lang="en-US" sz="2800" dirty="0">
                <a:solidFill>
                  <a:schemeClr val="bg2"/>
                </a:solidFill>
              </a:rPr>
              <a:t> </a:t>
            </a:r>
            <a:r>
              <a:rPr lang="en-US" sz="2800" dirty="0" err="1">
                <a:solidFill>
                  <a:schemeClr val="bg2"/>
                </a:solidFill>
              </a:rPr>
              <a:t>NoVA</a:t>
            </a:r>
            <a:endParaRPr lang="en-US" sz="2800" dirty="0">
              <a:solidFill>
                <a:schemeClr val="bg2"/>
              </a:solidFill>
            </a:endParaRPr>
          </a:p>
          <a:p>
            <a:pPr marL="285750" indent="-285750">
              <a:buFont typeface="Arial" panose="020B0604020202020204" pitchFamily="34" charset="0"/>
              <a:buChar char="•"/>
            </a:pPr>
            <a:r>
              <a:rPr lang="en-US" sz="2800" dirty="0">
                <a:solidFill>
                  <a:schemeClr val="bg2"/>
                </a:solidFill>
              </a:rPr>
              <a:t>“Badge” Maker – </a:t>
            </a:r>
            <a:r>
              <a:rPr lang="en-US" sz="2800" dirty="0" err="1">
                <a:solidFill>
                  <a:schemeClr val="bg2"/>
                </a:solidFill>
              </a:rPr>
              <a:t>DCTransistor</a:t>
            </a:r>
            <a:endParaRPr lang="en-US" sz="2800" dirty="0">
              <a:solidFill>
                <a:schemeClr val="bg2"/>
              </a:solidFill>
            </a:endParaRPr>
          </a:p>
          <a:p>
            <a:pPr marL="285750" indent="-285750">
              <a:buFont typeface="Arial" panose="020B0604020202020204" pitchFamily="34" charset="0"/>
              <a:buChar char="•"/>
            </a:pPr>
            <a:r>
              <a:rPr lang="en-US" sz="2800" dirty="0">
                <a:solidFill>
                  <a:schemeClr val="bg2"/>
                </a:solidFill>
              </a:rPr>
              <a:t>Masters in Tech Law and Policy (I Am Not A Lawyer)</a:t>
            </a:r>
          </a:p>
        </p:txBody>
      </p:sp>
      <p:pic>
        <p:nvPicPr>
          <p:cNvPr id="8" name="Picture 7" descr="A green circuit board with many lights&#10;&#10;AI-generated content may be incorrect.">
            <a:extLst>
              <a:ext uri="{FF2B5EF4-FFF2-40B4-BE49-F238E27FC236}">
                <a16:creationId xmlns:a16="http://schemas.microsoft.com/office/drawing/2014/main" id="{8BCFB89C-DE30-691F-C02D-FCF64CF82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6874" y="4323304"/>
            <a:ext cx="1723143" cy="1672417"/>
          </a:xfrm>
          <a:prstGeom prst="rect">
            <a:avLst/>
          </a:prstGeom>
        </p:spPr>
      </p:pic>
      <p:sp>
        <p:nvSpPr>
          <p:cNvPr id="10" name="TextBox 9">
            <a:extLst>
              <a:ext uri="{FF2B5EF4-FFF2-40B4-BE49-F238E27FC236}">
                <a16:creationId xmlns:a16="http://schemas.microsoft.com/office/drawing/2014/main" id="{1D2A2D82-E122-0509-4D40-E1911EE8A269}"/>
              </a:ext>
            </a:extLst>
          </p:cNvPr>
          <p:cNvSpPr txBox="1"/>
          <p:nvPr/>
        </p:nvSpPr>
        <p:spPr>
          <a:xfrm>
            <a:off x="209933" y="6047597"/>
            <a:ext cx="11705238" cy="646331"/>
          </a:xfrm>
          <a:prstGeom prst="rect">
            <a:avLst/>
          </a:prstGeom>
          <a:noFill/>
        </p:spPr>
        <p:txBody>
          <a:bodyPr wrap="square" rtlCol="0">
            <a:spAutoFit/>
          </a:bodyPr>
          <a:lstStyle/>
          <a:p>
            <a:r>
              <a:rPr lang="en-US" dirty="0">
                <a:solidFill>
                  <a:schemeClr val="bg1"/>
                </a:solidFill>
              </a:rPr>
              <a:t>*The opinions and views expressed in this presentation are my own and my union local’s and do not necessarily represent the thoughts, opinions, or positions of my current employer.</a:t>
            </a:r>
          </a:p>
        </p:txBody>
      </p:sp>
      <p:pic>
        <p:nvPicPr>
          <p:cNvPr id="14" name="Picture 13">
            <a:extLst>
              <a:ext uri="{FF2B5EF4-FFF2-40B4-BE49-F238E27FC236}">
                <a16:creationId xmlns:a16="http://schemas.microsoft.com/office/drawing/2014/main" id="{A2060127-CB6E-4B37-74B6-356B664115AE}"/>
              </a:ext>
            </a:extLst>
          </p:cNvPr>
          <p:cNvPicPr>
            <a:picLocks noChangeAspect="1"/>
          </p:cNvPicPr>
          <p:nvPr/>
        </p:nvPicPr>
        <p:blipFill>
          <a:blip r:embed="rId6"/>
          <a:stretch>
            <a:fillRect/>
          </a:stretch>
        </p:blipFill>
        <p:spPr>
          <a:xfrm>
            <a:off x="2523539" y="4329523"/>
            <a:ext cx="1631588" cy="1666198"/>
          </a:xfrm>
          <a:prstGeom prst="rect">
            <a:avLst/>
          </a:prstGeom>
        </p:spPr>
      </p:pic>
    </p:spTree>
    <p:custDataLst>
      <p:tags r:id="rId1"/>
    </p:custDataLst>
    <p:extLst>
      <p:ext uri="{BB962C8B-B14F-4D97-AF65-F5344CB8AC3E}">
        <p14:creationId xmlns:p14="http://schemas.microsoft.com/office/powerpoint/2010/main" val="38834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9DEC-01BD-EFC7-6E9D-CAAD64DCAA6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5C6D6F8-8C41-90F8-F8FE-2E555C4396B6}"/>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Success Stories</a:t>
            </a:r>
          </a:p>
        </p:txBody>
      </p:sp>
      <p:sp>
        <p:nvSpPr>
          <p:cNvPr id="7" name="Subtitle 6">
            <a:extLst>
              <a:ext uri="{FF2B5EF4-FFF2-40B4-BE49-F238E27FC236}">
                <a16:creationId xmlns:a16="http://schemas.microsoft.com/office/drawing/2014/main" id="{F968EF59-2C11-6D4A-0907-2132BAF4E174}"/>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AC0EA002-3026-3BBF-81DB-AFF74C50D3C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8" name="Picture 7">
            <a:extLst>
              <a:ext uri="{FF2B5EF4-FFF2-40B4-BE49-F238E27FC236}">
                <a16:creationId xmlns:a16="http://schemas.microsoft.com/office/drawing/2014/main" id="{E04C2EA2-FAD3-D44E-52E9-4E60736AAD46}"/>
              </a:ext>
            </a:extLst>
          </p:cNvPr>
          <p:cNvPicPr>
            <a:picLocks noChangeAspect="1"/>
          </p:cNvPicPr>
          <p:nvPr/>
        </p:nvPicPr>
        <p:blipFill>
          <a:blip r:embed="rId4"/>
          <a:stretch>
            <a:fillRect/>
          </a:stretch>
        </p:blipFill>
        <p:spPr>
          <a:xfrm>
            <a:off x="1933575" y="1359171"/>
            <a:ext cx="8324850" cy="4848225"/>
          </a:xfrm>
          <a:prstGeom prst="rect">
            <a:avLst/>
          </a:prstGeom>
        </p:spPr>
      </p:pic>
    </p:spTree>
    <p:extLst>
      <p:ext uri="{BB962C8B-B14F-4D97-AF65-F5344CB8AC3E}">
        <p14:creationId xmlns:p14="http://schemas.microsoft.com/office/powerpoint/2010/main" val="260243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B72C-9946-7133-6461-570AFE72887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DF9740-44FB-F266-EFF9-FA10328BA735}"/>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Success Stories</a:t>
            </a:r>
          </a:p>
        </p:txBody>
      </p:sp>
      <p:pic>
        <p:nvPicPr>
          <p:cNvPr id="3" name="Picture 2">
            <a:extLst>
              <a:ext uri="{FF2B5EF4-FFF2-40B4-BE49-F238E27FC236}">
                <a16:creationId xmlns:a16="http://schemas.microsoft.com/office/drawing/2014/main" id="{41AE7671-A35D-F3C7-FF5B-1065B80CFF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B3C89E5D-4E00-CB83-C942-94CD39680F92}"/>
              </a:ext>
            </a:extLst>
          </p:cNvPr>
          <p:cNvSpPr txBox="1"/>
          <p:nvPr/>
        </p:nvSpPr>
        <p:spPr>
          <a:xfrm>
            <a:off x="285173" y="4022121"/>
            <a:ext cx="1126717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2"/>
                </a:solidFill>
              </a:rPr>
              <a:t>Organized to maintain good working conditions with a binding contract</a:t>
            </a:r>
          </a:p>
          <a:p>
            <a:pPr marL="457200" indent="-457200">
              <a:buFont typeface="Arial" panose="020B0604020202020204" pitchFamily="34" charset="0"/>
              <a:buChar char="•"/>
            </a:pPr>
            <a:r>
              <a:rPr lang="en-US" sz="2800" dirty="0">
                <a:solidFill>
                  <a:schemeClr val="bg2"/>
                </a:solidFill>
              </a:rPr>
              <a:t>Won guaranteed remote work, commitment to DEI, transparent pay scales and raises, anti-bossware commitments, and rental assistance</a:t>
            </a:r>
          </a:p>
        </p:txBody>
      </p:sp>
      <p:pic>
        <p:nvPicPr>
          <p:cNvPr id="8" name="Picture 7">
            <a:extLst>
              <a:ext uri="{FF2B5EF4-FFF2-40B4-BE49-F238E27FC236}">
                <a16:creationId xmlns:a16="http://schemas.microsoft.com/office/drawing/2014/main" id="{922A3936-830D-8905-4850-8897F2FB828C}"/>
              </a:ext>
            </a:extLst>
          </p:cNvPr>
          <p:cNvPicPr>
            <a:picLocks noChangeAspect="1"/>
          </p:cNvPicPr>
          <p:nvPr/>
        </p:nvPicPr>
        <p:blipFill>
          <a:blip r:embed="rId5"/>
          <a:stretch>
            <a:fillRect/>
          </a:stretch>
        </p:blipFill>
        <p:spPr>
          <a:xfrm>
            <a:off x="3478330" y="1514023"/>
            <a:ext cx="8074018" cy="1854692"/>
          </a:xfrm>
          <a:prstGeom prst="rect">
            <a:avLst/>
          </a:prstGeom>
        </p:spPr>
      </p:pic>
      <p:pic>
        <p:nvPicPr>
          <p:cNvPr id="10" name="Picture 9" descr="A red circle with black and white letters&#10;&#10;AI-generated content may be incorrect.">
            <a:extLst>
              <a:ext uri="{FF2B5EF4-FFF2-40B4-BE49-F238E27FC236}">
                <a16:creationId xmlns:a16="http://schemas.microsoft.com/office/drawing/2014/main" id="{071A0C43-D6D1-A711-3EC6-2CB68430E6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06" y="1514023"/>
            <a:ext cx="2667979" cy="1854692"/>
          </a:xfrm>
          <a:prstGeom prst="rect">
            <a:avLst/>
          </a:prstGeom>
        </p:spPr>
      </p:pic>
    </p:spTree>
    <p:custDataLst>
      <p:tags r:id="rId1"/>
    </p:custDataLst>
    <p:extLst>
      <p:ext uri="{BB962C8B-B14F-4D97-AF65-F5344CB8AC3E}">
        <p14:creationId xmlns:p14="http://schemas.microsoft.com/office/powerpoint/2010/main" val="305502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C6C3C-6161-D5E4-E5B1-73E1015D3C8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FDBBCCE-D93F-0237-92E5-935CB988FC78}"/>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Success Stories</a:t>
            </a:r>
          </a:p>
        </p:txBody>
      </p:sp>
      <p:pic>
        <p:nvPicPr>
          <p:cNvPr id="3" name="Picture 2">
            <a:extLst>
              <a:ext uri="{FF2B5EF4-FFF2-40B4-BE49-F238E27FC236}">
                <a16:creationId xmlns:a16="http://schemas.microsoft.com/office/drawing/2014/main" id="{C2964967-CBFF-C90B-644E-B64FB213068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9D7FACB2-D002-C024-F8A7-D7D4ACB196DD}"/>
              </a:ext>
            </a:extLst>
          </p:cNvPr>
          <p:cNvSpPr txBox="1"/>
          <p:nvPr/>
        </p:nvSpPr>
        <p:spPr>
          <a:xfrm>
            <a:off x="310930" y="3700149"/>
            <a:ext cx="11267175"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2"/>
                </a:solidFill>
              </a:rPr>
              <a:t>Organized after unilateral, unpopular changes from agency head</a:t>
            </a:r>
          </a:p>
          <a:p>
            <a:pPr marL="457200" indent="-457200">
              <a:buFont typeface="Arial" panose="020B0604020202020204" pitchFamily="34" charset="0"/>
              <a:buChar char="•"/>
            </a:pPr>
            <a:r>
              <a:rPr lang="en-US" sz="2800" dirty="0">
                <a:solidFill>
                  <a:schemeClr val="bg2"/>
                </a:solidFill>
              </a:rPr>
              <a:t>Won remote / flexible work (and fighting to hold onto it)</a:t>
            </a:r>
          </a:p>
          <a:p>
            <a:pPr marL="457200" indent="-457200">
              <a:buFont typeface="Arial" panose="020B0604020202020204" pitchFamily="34" charset="0"/>
              <a:buChar char="•"/>
            </a:pPr>
            <a:r>
              <a:rPr lang="en-US" sz="2800" dirty="0">
                <a:solidFill>
                  <a:schemeClr val="bg2"/>
                </a:solidFill>
              </a:rPr>
              <a:t>Ensured effective and employee-centered AI deployments with in-house models</a:t>
            </a:r>
          </a:p>
          <a:p>
            <a:pPr marL="457200" indent="-457200">
              <a:buFont typeface="Arial" panose="020B0604020202020204" pitchFamily="34" charset="0"/>
              <a:buChar char="•"/>
            </a:pPr>
            <a:r>
              <a:rPr lang="en-US" sz="2800" dirty="0">
                <a:solidFill>
                  <a:schemeClr val="bg2"/>
                </a:solidFill>
              </a:rPr>
              <a:t>Bargained over effective security control implementation</a:t>
            </a:r>
          </a:p>
        </p:txBody>
      </p:sp>
      <p:pic>
        <p:nvPicPr>
          <p:cNvPr id="5" name="Picture 4" descr="A white building with a dome and a green lawn with United States Capitol in the background&#10;&#10;AI-generated content may be incorrect.">
            <a:extLst>
              <a:ext uri="{FF2B5EF4-FFF2-40B4-BE49-F238E27FC236}">
                <a16:creationId xmlns:a16="http://schemas.microsoft.com/office/drawing/2014/main" id="{E9186DB4-BEA2-5419-640D-2F72F1A0DCBB}"/>
              </a:ext>
            </a:extLst>
          </p:cNvPr>
          <p:cNvPicPr>
            <a:picLocks noChangeAspect="1"/>
          </p:cNvPicPr>
          <p:nvPr/>
        </p:nvPicPr>
        <p:blipFill>
          <a:blip r:embed="rId5">
            <a:extLst>
              <a:ext uri="{28A0092B-C50C-407E-A947-70E740481C1C}">
                <a14:useLocalDpi xmlns:a14="http://schemas.microsoft.com/office/drawing/2010/main" val="0"/>
              </a:ext>
            </a:extLst>
          </a:blip>
          <a:srcRect t="18742" b="10219"/>
          <a:stretch>
            <a:fillRect/>
          </a:stretch>
        </p:blipFill>
        <p:spPr>
          <a:xfrm>
            <a:off x="5117205" y="1251651"/>
            <a:ext cx="5873135" cy="2086131"/>
          </a:xfrm>
          <a:prstGeom prst="rect">
            <a:avLst/>
          </a:prstGeom>
        </p:spPr>
      </p:pic>
      <p:pic>
        <p:nvPicPr>
          <p:cNvPr id="7" name="Picture 6" descr="A logo of a globe and a triangle&#10;&#10;AI-generated content may be incorrect.">
            <a:extLst>
              <a:ext uri="{FF2B5EF4-FFF2-40B4-BE49-F238E27FC236}">
                <a16:creationId xmlns:a16="http://schemas.microsoft.com/office/drawing/2014/main" id="{CB7CD131-98A8-D658-5B90-2A2166C76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6970" y="1251651"/>
            <a:ext cx="2058441" cy="2086132"/>
          </a:xfrm>
          <a:prstGeom prst="rect">
            <a:avLst/>
          </a:prstGeom>
        </p:spPr>
      </p:pic>
    </p:spTree>
    <p:custDataLst>
      <p:tags r:id="rId1"/>
    </p:custDataLst>
    <p:extLst>
      <p:ext uri="{BB962C8B-B14F-4D97-AF65-F5344CB8AC3E}">
        <p14:creationId xmlns:p14="http://schemas.microsoft.com/office/powerpoint/2010/main" val="100036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A288-BEBB-E42A-2760-60FEF719D52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D2F1210-8C7D-2AD4-CD07-538F135CEED8}"/>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Counter Arguments</a:t>
            </a:r>
          </a:p>
        </p:txBody>
      </p:sp>
      <p:pic>
        <p:nvPicPr>
          <p:cNvPr id="3" name="Picture 2">
            <a:extLst>
              <a:ext uri="{FF2B5EF4-FFF2-40B4-BE49-F238E27FC236}">
                <a16:creationId xmlns:a16="http://schemas.microsoft.com/office/drawing/2014/main" id="{A0E5B42A-6D02-E60A-12F7-69C1C65440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A6A98F9D-68E0-48F1-F4AF-5C69F1A9379C}"/>
              </a:ext>
            </a:extLst>
          </p:cNvPr>
          <p:cNvSpPr txBox="1"/>
          <p:nvPr/>
        </p:nvSpPr>
        <p:spPr>
          <a:xfrm>
            <a:off x="284613" y="1401449"/>
            <a:ext cx="5062087" cy="5693866"/>
          </a:xfrm>
          <a:prstGeom prst="rect">
            <a:avLst/>
          </a:prstGeom>
          <a:noFill/>
        </p:spPr>
        <p:txBody>
          <a:bodyPr wrap="square" numCol="1" rtlCol="0">
            <a:spAutoFit/>
          </a:bodyPr>
          <a:lstStyle/>
          <a:p>
            <a:pPr marL="457200" indent="-457200">
              <a:buFont typeface="Arial" panose="020B0604020202020204" pitchFamily="34" charset="0"/>
              <a:buChar char="•"/>
            </a:pPr>
            <a:r>
              <a:rPr lang="en-US" sz="2800" dirty="0">
                <a:solidFill>
                  <a:schemeClr val="bg2"/>
                </a:solidFill>
              </a:rPr>
              <a:t>“Labor law gets violated all the time!”</a:t>
            </a:r>
          </a:p>
          <a:p>
            <a:pPr marL="457200" indent="-457200">
              <a:buFont typeface="Arial" panose="020B0604020202020204" pitchFamily="34" charset="0"/>
              <a:buChar char="•"/>
            </a:pPr>
            <a:r>
              <a:rPr lang="en-US" sz="2800" dirty="0">
                <a:solidFill>
                  <a:schemeClr val="bg2"/>
                </a:solidFill>
              </a:rPr>
              <a:t>“We’ll be outsourced or fired if we unionize!”</a:t>
            </a:r>
          </a:p>
          <a:p>
            <a:pPr marL="457200" indent="-457200">
              <a:buFont typeface="Arial" panose="020B0604020202020204" pitchFamily="34" charset="0"/>
              <a:buChar char="•"/>
            </a:pPr>
            <a:r>
              <a:rPr lang="en-US" sz="2800" dirty="0">
                <a:solidFill>
                  <a:schemeClr val="bg2"/>
                </a:solidFill>
              </a:rPr>
              <a:t>“Unions are corrupt and/or ineffective!” </a:t>
            </a:r>
          </a:p>
          <a:p>
            <a:pPr marL="457200" indent="-457200">
              <a:buFont typeface="Arial" panose="020B0604020202020204" pitchFamily="34" charset="0"/>
              <a:buChar char="•"/>
            </a:pPr>
            <a:r>
              <a:rPr lang="en-US" sz="2800" dirty="0">
                <a:solidFill>
                  <a:schemeClr val="bg2"/>
                </a:solidFill>
              </a:rPr>
              <a:t>“Union leaders don’t know technology and are luddites!”</a:t>
            </a:r>
          </a:p>
          <a:p>
            <a:pPr marL="457200" indent="-457200">
              <a:buFont typeface="Arial" panose="020B0604020202020204" pitchFamily="34" charset="0"/>
              <a:buChar char="•"/>
            </a:pPr>
            <a:r>
              <a:rPr lang="en-US" sz="2800" dirty="0">
                <a:solidFill>
                  <a:schemeClr val="bg2"/>
                </a:solidFill>
              </a:rPr>
              <a:t>“Unions will take my dues for nothing!”</a:t>
            </a:r>
          </a:p>
          <a:p>
            <a:pPr marL="457200" indent="-457200">
              <a:buFont typeface="Arial" panose="020B0604020202020204" pitchFamily="34" charset="0"/>
              <a:buChar char="•"/>
            </a:pPr>
            <a:r>
              <a:rPr lang="en-US" sz="2800" dirty="0">
                <a:solidFill>
                  <a:schemeClr val="bg2"/>
                </a:solidFill>
              </a:rPr>
              <a:t>“Unions take my autonomy!”</a:t>
            </a:r>
          </a:p>
          <a:p>
            <a:pPr marL="457200" indent="-457200">
              <a:buFont typeface="Arial" panose="020B0604020202020204" pitchFamily="34" charset="0"/>
              <a:buChar char="•"/>
            </a:pPr>
            <a:endParaRPr lang="en-US" sz="2800" dirty="0">
              <a:solidFill>
                <a:schemeClr val="bg2"/>
              </a:solidFill>
            </a:endParaRPr>
          </a:p>
          <a:p>
            <a:pPr marL="457200" indent="-457200">
              <a:buFont typeface="Arial" panose="020B0604020202020204" pitchFamily="34" charset="0"/>
              <a:buChar char="•"/>
            </a:pPr>
            <a:endParaRPr lang="en-US" sz="2800" dirty="0">
              <a:solidFill>
                <a:schemeClr val="bg2"/>
              </a:solidFill>
            </a:endParaRPr>
          </a:p>
        </p:txBody>
      </p:sp>
      <p:sp>
        <p:nvSpPr>
          <p:cNvPr id="2" name="TextBox 1">
            <a:extLst>
              <a:ext uri="{FF2B5EF4-FFF2-40B4-BE49-F238E27FC236}">
                <a16:creationId xmlns:a16="http://schemas.microsoft.com/office/drawing/2014/main" id="{7BC24784-3A4C-2873-6AAB-B865CF80A913}"/>
              </a:ext>
            </a:extLst>
          </p:cNvPr>
          <p:cNvSpPr txBox="1"/>
          <p:nvPr/>
        </p:nvSpPr>
        <p:spPr>
          <a:xfrm>
            <a:off x="5232400" y="1401449"/>
            <a:ext cx="6870700" cy="6124754"/>
          </a:xfrm>
          <a:prstGeom prst="rect">
            <a:avLst/>
          </a:prstGeom>
          <a:noFill/>
        </p:spPr>
        <p:txBody>
          <a:bodyPr wrap="square" numCol="1" rtlCol="0">
            <a:spAutoFit/>
          </a:bodyPr>
          <a:lstStyle/>
          <a:p>
            <a:pPr marL="457200" indent="-457200">
              <a:buFont typeface="Arial" panose="020B0604020202020204" pitchFamily="34" charset="0"/>
              <a:buChar char="•"/>
            </a:pPr>
            <a:r>
              <a:rPr lang="en-US" sz="2800" dirty="0">
                <a:solidFill>
                  <a:schemeClr val="bg2"/>
                </a:solidFill>
              </a:rPr>
              <a:t>They’re still your rights, and our power comes from being organized – not the law.</a:t>
            </a:r>
          </a:p>
          <a:p>
            <a:pPr marL="457200" indent="-457200">
              <a:buFont typeface="Arial" panose="020B0604020202020204" pitchFamily="34" charset="0"/>
              <a:buChar char="•"/>
            </a:pPr>
            <a:r>
              <a:rPr lang="en-US" sz="2800" dirty="0">
                <a:solidFill>
                  <a:schemeClr val="bg2"/>
                </a:solidFill>
              </a:rPr>
              <a:t>You’ll be outsourced anyways if it’s cheaper + illegal + protections</a:t>
            </a:r>
          </a:p>
          <a:p>
            <a:pPr marL="457200" indent="-457200">
              <a:buFont typeface="Arial" panose="020B0604020202020204" pitchFamily="34" charset="0"/>
              <a:buChar char="•"/>
            </a:pPr>
            <a:r>
              <a:rPr lang="en-US" sz="2800" dirty="0">
                <a:solidFill>
                  <a:schemeClr val="bg2"/>
                </a:solidFill>
              </a:rPr>
              <a:t>Unions are democracies – they answer to you when you demand it</a:t>
            </a:r>
          </a:p>
          <a:p>
            <a:pPr marL="457200" indent="-457200">
              <a:buFont typeface="Arial" panose="020B0604020202020204" pitchFamily="34" charset="0"/>
              <a:buChar char="•"/>
            </a:pPr>
            <a:r>
              <a:rPr lang="en-US" sz="2800" dirty="0">
                <a:solidFill>
                  <a:schemeClr val="bg2"/>
                </a:solidFill>
              </a:rPr>
              <a:t>Unions can balance tech workers’ and impacted workers’ interests</a:t>
            </a:r>
          </a:p>
          <a:p>
            <a:pPr marL="457200" indent="-457200">
              <a:buFont typeface="Arial" panose="020B0604020202020204" pitchFamily="34" charset="0"/>
              <a:buChar char="•"/>
            </a:pPr>
            <a:r>
              <a:rPr lang="en-US" sz="2800" dirty="0">
                <a:solidFill>
                  <a:schemeClr val="bg2"/>
                </a:solidFill>
              </a:rPr>
              <a:t>A union contract pays for itself + money for new organizing and advocacy reinvests</a:t>
            </a:r>
          </a:p>
          <a:p>
            <a:pPr marL="457200" indent="-457200">
              <a:buFont typeface="Arial" panose="020B0604020202020204" pitchFamily="34" charset="0"/>
              <a:buChar char="•"/>
            </a:pPr>
            <a:r>
              <a:rPr lang="en-US" sz="2800" dirty="0">
                <a:solidFill>
                  <a:schemeClr val="bg2"/>
                </a:solidFill>
              </a:rPr>
              <a:t>Unions stop your boss from taking your autonomy, and are a vehicle for yours</a:t>
            </a:r>
          </a:p>
          <a:p>
            <a:pPr marL="457200" indent="-457200">
              <a:buFont typeface="Arial" panose="020B0604020202020204" pitchFamily="34" charset="0"/>
              <a:buChar char="•"/>
            </a:pPr>
            <a:endParaRPr lang="en-US" sz="2800" dirty="0">
              <a:solidFill>
                <a:schemeClr val="bg2"/>
              </a:solidFill>
            </a:endParaRPr>
          </a:p>
          <a:p>
            <a:pPr marL="457200" indent="-457200">
              <a:buFont typeface="Arial" panose="020B0604020202020204" pitchFamily="34" charset="0"/>
              <a:buChar char="•"/>
            </a:pPr>
            <a:endParaRPr lang="en-US" sz="2800" dirty="0">
              <a:solidFill>
                <a:schemeClr val="bg2"/>
              </a:solidFill>
            </a:endParaRPr>
          </a:p>
        </p:txBody>
      </p:sp>
      <p:cxnSp>
        <p:nvCxnSpPr>
          <p:cNvPr id="12" name="Straight Connector 11">
            <a:extLst>
              <a:ext uri="{FF2B5EF4-FFF2-40B4-BE49-F238E27FC236}">
                <a16:creationId xmlns:a16="http://schemas.microsoft.com/office/drawing/2014/main" id="{30B2AC5D-D377-7DC4-74BA-8A24FA7EA02E}"/>
              </a:ext>
            </a:extLst>
          </p:cNvPr>
          <p:cNvCxnSpPr>
            <a:cxnSpLocks/>
          </p:cNvCxnSpPr>
          <p:nvPr/>
        </p:nvCxnSpPr>
        <p:spPr>
          <a:xfrm flipH="1">
            <a:off x="284613" y="2300924"/>
            <a:ext cx="11818489" cy="0"/>
          </a:xfrm>
          <a:prstGeom prst="line">
            <a:avLst/>
          </a:prstGeom>
          <a:ln w="57150">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465EC428-69C9-59A9-8A06-E68EC4BC3531}"/>
              </a:ext>
            </a:extLst>
          </p:cNvPr>
          <p:cNvCxnSpPr>
            <a:cxnSpLocks/>
          </p:cNvCxnSpPr>
          <p:nvPr/>
        </p:nvCxnSpPr>
        <p:spPr>
          <a:xfrm flipH="1">
            <a:off x="284611" y="3151824"/>
            <a:ext cx="11818489" cy="0"/>
          </a:xfrm>
          <a:prstGeom prst="line">
            <a:avLst/>
          </a:prstGeom>
          <a:ln w="57150">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AB686F90-559E-AA7E-4FF8-9BCF592D8CD1}"/>
              </a:ext>
            </a:extLst>
          </p:cNvPr>
          <p:cNvCxnSpPr>
            <a:cxnSpLocks/>
          </p:cNvCxnSpPr>
          <p:nvPr/>
        </p:nvCxnSpPr>
        <p:spPr>
          <a:xfrm flipH="1">
            <a:off x="284611" y="4015424"/>
            <a:ext cx="11818489" cy="0"/>
          </a:xfrm>
          <a:prstGeom prst="line">
            <a:avLst/>
          </a:prstGeom>
          <a:ln w="57150">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C10AB72A-9633-6E9A-B0C0-6BA177F2DEA5}"/>
              </a:ext>
            </a:extLst>
          </p:cNvPr>
          <p:cNvCxnSpPr>
            <a:cxnSpLocks/>
          </p:cNvCxnSpPr>
          <p:nvPr/>
        </p:nvCxnSpPr>
        <p:spPr>
          <a:xfrm flipH="1">
            <a:off x="284611" y="4891724"/>
            <a:ext cx="11818489" cy="0"/>
          </a:xfrm>
          <a:prstGeom prst="line">
            <a:avLst/>
          </a:prstGeom>
          <a:ln w="57150">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10EE49-1B5D-E29D-B865-2B8AC9642970}"/>
              </a:ext>
            </a:extLst>
          </p:cNvPr>
          <p:cNvCxnSpPr>
            <a:cxnSpLocks/>
          </p:cNvCxnSpPr>
          <p:nvPr/>
        </p:nvCxnSpPr>
        <p:spPr>
          <a:xfrm flipH="1">
            <a:off x="284611" y="5742624"/>
            <a:ext cx="11818489" cy="0"/>
          </a:xfrm>
          <a:prstGeom prst="line">
            <a:avLst/>
          </a:prstGeom>
          <a:ln w="57150">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397F24E-6A5F-DA01-12D3-4016142369B4}"/>
              </a:ext>
            </a:extLst>
          </p:cNvPr>
          <p:cNvCxnSpPr>
            <a:cxnSpLocks/>
          </p:cNvCxnSpPr>
          <p:nvPr/>
        </p:nvCxnSpPr>
        <p:spPr>
          <a:xfrm>
            <a:off x="5194300" y="1401449"/>
            <a:ext cx="0" cy="5329551"/>
          </a:xfrm>
          <a:prstGeom prst="line">
            <a:avLst/>
          </a:prstGeom>
          <a:ln w="57150">
            <a:solidFill>
              <a:schemeClr val="bg1"/>
            </a:solidFill>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5327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90928-DBD2-3EE0-E2CD-AE06D22CE4E9}"/>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D5BC2200-897C-9572-35BC-D592641479A1}"/>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4FDE38F9-50CA-CABC-AC96-7C065E92F67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7CA169F8-DB97-55BB-3F01-16196B761E8A}"/>
              </a:ext>
            </a:extLst>
          </p:cNvPr>
          <p:cNvSpPr txBox="1"/>
          <p:nvPr/>
        </p:nvSpPr>
        <p:spPr>
          <a:xfrm>
            <a:off x="165099" y="2640417"/>
            <a:ext cx="11750071" cy="2123658"/>
          </a:xfrm>
          <a:prstGeom prst="rect">
            <a:avLst/>
          </a:prstGeom>
          <a:noFill/>
        </p:spPr>
        <p:txBody>
          <a:bodyPr wrap="square" rtlCol="0">
            <a:spAutoFit/>
          </a:bodyPr>
          <a:lstStyle/>
          <a:p>
            <a:pPr algn="ctr"/>
            <a:r>
              <a:rPr lang="en-US" sz="6600" b="1" dirty="0">
                <a:solidFill>
                  <a:schemeClr val="bg2"/>
                </a:solidFill>
              </a:rPr>
              <a:t>It’s On Us</a:t>
            </a:r>
          </a:p>
          <a:p>
            <a:pPr algn="ctr"/>
            <a:r>
              <a:rPr lang="en-US" sz="6600" b="1" dirty="0">
                <a:solidFill>
                  <a:schemeClr val="bg2"/>
                </a:solidFill>
              </a:rPr>
              <a:t>But Not Us Alone</a:t>
            </a:r>
          </a:p>
        </p:txBody>
      </p:sp>
    </p:spTree>
    <p:custDataLst>
      <p:tags r:id="rId1"/>
    </p:custDataLst>
    <p:extLst>
      <p:ext uri="{BB962C8B-B14F-4D97-AF65-F5344CB8AC3E}">
        <p14:creationId xmlns:p14="http://schemas.microsoft.com/office/powerpoint/2010/main" val="42278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6A470-F631-5898-0319-4AFF21AEABA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C936D9D-6BC3-FD63-8124-FC50AF121796}"/>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It’s On Us To Stop Shit</a:t>
            </a:r>
          </a:p>
        </p:txBody>
      </p:sp>
      <p:sp>
        <p:nvSpPr>
          <p:cNvPr id="7" name="Subtitle 6">
            <a:extLst>
              <a:ext uri="{FF2B5EF4-FFF2-40B4-BE49-F238E27FC236}">
                <a16:creationId xmlns:a16="http://schemas.microsoft.com/office/drawing/2014/main" id="{40DD1F65-AF2F-E852-AD68-7F3019143F00}"/>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44B9677E-D645-4FAB-6C8A-80343FF3B69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4" name="Picture 3" descr="A person in a car&#10;&#10;AI-generated content may be incorrect.">
            <a:extLst>
              <a:ext uri="{FF2B5EF4-FFF2-40B4-BE49-F238E27FC236}">
                <a16:creationId xmlns:a16="http://schemas.microsoft.com/office/drawing/2014/main" id="{9812E8A7-5124-BC30-04B5-9DEF895C6F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51" y="1231085"/>
            <a:ext cx="5246649" cy="3484649"/>
          </a:xfrm>
          <a:prstGeom prst="rect">
            <a:avLst/>
          </a:prstGeom>
        </p:spPr>
      </p:pic>
      <p:pic>
        <p:nvPicPr>
          <p:cNvPr id="8" name="Picture 7">
            <a:extLst>
              <a:ext uri="{FF2B5EF4-FFF2-40B4-BE49-F238E27FC236}">
                <a16:creationId xmlns:a16="http://schemas.microsoft.com/office/drawing/2014/main" id="{22AD7F43-B7A5-B167-A09C-CD520B20BEC6}"/>
              </a:ext>
            </a:extLst>
          </p:cNvPr>
          <p:cNvPicPr>
            <a:picLocks noChangeAspect="1"/>
          </p:cNvPicPr>
          <p:nvPr/>
        </p:nvPicPr>
        <p:blipFill>
          <a:blip r:embed="rId6"/>
          <a:stretch>
            <a:fillRect/>
          </a:stretch>
        </p:blipFill>
        <p:spPr>
          <a:xfrm>
            <a:off x="569951" y="5094366"/>
            <a:ext cx="5246650" cy="1268798"/>
          </a:xfrm>
          <a:prstGeom prst="rect">
            <a:avLst/>
          </a:prstGeom>
        </p:spPr>
      </p:pic>
      <p:sp>
        <p:nvSpPr>
          <p:cNvPr id="9" name="TextBox 8">
            <a:extLst>
              <a:ext uri="{FF2B5EF4-FFF2-40B4-BE49-F238E27FC236}">
                <a16:creationId xmlns:a16="http://schemas.microsoft.com/office/drawing/2014/main" id="{99EA0B8B-ECDC-5ED2-86AD-B1AAA349699B}"/>
              </a:ext>
            </a:extLst>
          </p:cNvPr>
          <p:cNvSpPr txBox="1"/>
          <p:nvPr/>
        </p:nvSpPr>
        <p:spPr>
          <a:xfrm>
            <a:off x="6096000" y="1231085"/>
            <a:ext cx="5693094" cy="3108543"/>
          </a:xfrm>
          <a:prstGeom prst="rect">
            <a:avLst/>
          </a:prstGeom>
          <a:noFill/>
        </p:spPr>
        <p:txBody>
          <a:bodyPr wrap="square" rtlCol="0">
            <a:spAutoFit/>
          </a:bodyPr>
          <a:lstStyle/>
          <a:p>
            <a:r>
              <a:rPr lang="en-US" sz="2800" dirty="0">
                <a:solidFill>
                  <a:schemeClr val="bg2"/>
                </a:solidFill>
              </a:rPr>
              <a:t>We’re the bones</a:t>
            </a:r>
          </a:p>
          <a:p>
            <a:endParaRPr lang="en-US" sz="2800" dirty="0">
              <a:solidFill>
                <a:schemeClr val="bg2"/>
              </a:solidFill>
            </a:endParaRPr>
          </a:p>
          <a:p>
            <a:r>
              <a:rPr lang="en-US" sz="2800" dirty="0">
                <a:solidFill>
                  <a:schemeClr val="bg2"/>
                </a:solidFill>
              </a:rPr>
              <a:t>We can either enable or slow the abuse of systems, but not alone</a:t>
            </a:r>
          </a:p>
          <a:p>
            <a:endParaRPr lang="en-US" sz="2800" dirty="0">
              <a:solidFill>
                <a:schemeClr val="bg2"/>
              </a:solidFill>
            </a:endParaRPr>
          </a:p>
          <a:p>
            <a:r>
              <a:rPr lang="en-US" sz="2800" dirty="0">
                <a:solidFill>
                  <a:schemeClr val="bg2"/>
                </a:solidFill>
              </a:rPr>
              <a:t>Our labor is essential to protect our boss’ assets</a:t>
            </a:r>
          </a:p>
        </p:txBody>
      </p:sp>
      <p:sp>
        <p:nvSpPr>
          <p:cNvPr id="10" name="TextBox 9">
            <a:extLst>
              <a:ext uri="{FF2B5EF4-FFF2-40B4-BE49-F238E27FC236}">
                <a16:creationId xmlns:a16="http://schemas.microsoft.com/office/drawing/2014/main" id="{1D0C0EC3-01D2-AE91-1DA9-31AFC50440A4}"/>
              </a:ext>
            </a:extLst>
          </p:cNvPr>
          <p:cNvSpPr txBox="1"/>
          <p:nvPr/>
        </p:nvSpPr>
        <p:spPr>
          <a:xfrm>
            <a:off x="6096000" y="4406736"/>
            <a:ext cx="5693094" cy="2246769"/>
          </a:xfrm>
          <a:prstGeom prst="rect">
            <a:avLst/>
          </a:prstGeom>
          <a:solidFill>
            <a:schemeClr val="accent3">
              <a:lumMod val="50000"/>
            </a:schemeClr>
          </a:solidFill>
          <a:ln w="38100">
            <a:solidFill>
              <a:schemeClr val="bg1"/>
            </a:solidFill>
          </a:ln>
        </p:spPr>
        <p:txBody>
          <a:bodyPr wrap="square" rtlCol="0">
            <a:spAutoFit/>
          </a:bodyPr>
          <a:lstStyle/>
          <a:p>
            <a:r>
              <a:rPr lang="en-US" sz="2800" dirty="0">
                <a:solidFill>
                  <a:schemeClr val="bg2"/>
                </a:solidFill>
              </a:rPr>
              <a:t>Enshittification Blockers:</a:t>
            </a:r>
          </a:p>
          <a:p>
            <a:pPr marL="514350" indent="-514350">
              <a:buAutoNum type="arabicPeriod"/>
            </a:pPr>
            <a:r>
              <a:rPr lang="en-US" sz="2800" strike="sngStrike" dirty="0">
                <a:solidFill>
                  <a:schemeClr val="bg2"/>
                </a:solidFill>
              </a:rPr>
              <a:t>Competition</a:t>
            </a:r>
          </a:p>
          <a:p>
            <a:pPr marL="514350" indent="-514350">
              <a:buAutoNum type="arabicPeriod"/>
            </a:pPr>
            <a:r>
              <a:rPr lang="en-US" sz="2800" strike="sngStrike" dirty="0">
                <a:solidFill>
                  <a:schemeClr val="bg2"/>
                </a:solidFill>
              </a:rPr>
              <a:t>Regulation (?)</a:t>
            </a:r>
          </a:p>
          <a:p>
            <a:pPr marL="514350" indent="-514350">
              <a:buAutoNum type="arabicPeriod"/>
            </a:pPr>
            <a:r>
              <a:rPr lang="en-US" sz="2800" strike="sngStrike" dirty="0">
                <a:solidFill>
                  <a:schemeClr val="bg2"/>
                </a:solidFill>
              </a:rPr>
              <a:t>Interoperability (?)</a:t>
            </a:r>
          </a:p>
          <a:p>
            <a:pPr marL="514350" indent="-514350">
              <a:buAutoNum type="arabicPeriod"/>
            </a:pPr>
            <a:r>
              <a:rPr lang="en-US" sz="2800" dirty="0">
                <a:solidFill>
                  <a:schemeClr val="bg2"/>
                </a:solidFill>
              </a:rPr>
              <a:t>Workers </a:t>
            </a:r>
          </a:p>
        </p:txBody>
      </p:sp>
    </p:spTree>
    <p:custDataLst>
      <p:tags r:id="rId1"/>
    </p:custDataLst>
    <p:extLst>
      <p:ext uri="{BB962C8B-B14F-4D97-AF65-F5344CB8AC3E}">
        <p14:creationId xmlns:p14="http://schemas.microsoft.com/office/powerpoint/2010/main" val="17240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89482-D978-3AE0-6879-C0F741ADF7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2D226E-9EC9-AB53-AD85-9CF8F4740C56}"/>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It’s On Us To Stop Shit</a:t>
            </a:r>
          </a:p>
        </p:txBody>
      </p:sp>
      <p:sp>
        <p:nvSpPr>
          <p:cNvPr id="7" name="Subtitle 6">
            <a:extLst>
              <a:ext uri="{FF2B5EF4-FFF2-40B4-BE49-F238E27FC236}">
                <a16:creationId xmlns:a16="http://schemas.microsoft.com/office/drawing/2014/main" id="{64AF0336-1B68-C674-ED72-45F29DCB0DA4}"/>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1FBA0079-D04E-2520-BB0D-8152F9E28E5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13" name="Picture 12">
            <a:extLst>
              <a:ext uri="{FF2B5EF4-FFF2-40B4-BE49-F238E27FC236}">
                <a16:creationId xmlns:a16="http://schemas.microsoft.com/office/drawing/2014/main" id="{E3402962-A66F-B8B5-BD0B-3AAE96A16D9C}"/>
              </a:ext>
            </a:extLst>
          </p:cNvPr>
          <p:cNvPicPr>
            <a:picLocks noChangeAspect="1"/>
          </p:cNvPicPr>
          <p:nvPr/>
        </p:nvPicPr>
        <p:blipFill>
          <a:blip r:embed="rId4"/>
          <a:stretch>
            <a:fillRect/>
          </a:stretch>
        </p:blipFill>
        <p:spPr>
          <a:xfrm>
            <a:off x="1632578" y="3663586"/>
            <a:ext cx="8926844" cy="2710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1BAD983F-4C27-4981-A444-6079F9135210}"/>
              </a:ext>
            </a:extLst>
          </p:cNvPr>
          <p:cNvPicPr>
            <a:picLocks noChangeAspect="1"/>
          </p:cNvPicPr>
          <p:nvPr/>
        </p:nvPicPr>
        <p:blipFill>
          <a:blip r:embed="rId5"/>
          <a:stretch>
            <a:fillRect/>
          </a:stretch>
        </p:blipFill>
        <p:spPr>
          <a:xfrm>
            <a:off x="667377" y="1644208"/>
            <a:ext cx="6333973" cy="1550206"/>
          </a:xfrm>
          <a:prstGeom prst="rect">
            <a:avLst/>
          </a:prstGeom>
        </p:spPr>
      </p:pic>
      <p:sp>
        <p:nvSpPr>
          <p:cNvPr id="15" name="TextBox 14">
            <a:extLst>
              <a:ext uri="{FF2B5EF4-FFF2-40B4-BE49-F238E27FC236}">
                <a16:creationId xmlns:a16="http://schemas.microsoft.com/office/drawing/2014/main" id="{CD04A05C-EBC7-7D52-C071-3A53BF926CD0}"/>
              </a:ext>
            </a:extLst>
          </p:cNvPr>
          <p:cNvSpPr txBox="1"/>
          <p:nvPr/>
        </p:nvSpPr>
        <p:spPr>
          <a:xfrm>
            <a:off x="7745830" y="2202364"/>
            <a:ext cx="3664017" cy="523220"/>
          </a:xfrm>
          <a:prstGeom prst="rect">
            <a:avLst/>
          </a:prstGeom>
          <a:noFill/>
        </p:spPr>
        <p:txBody>
          <a:bodyPr wrap="square" rtlCol="0">
            <a:spAutoFit/>
          </a:bodyPr>
          <a:lstStyle/>
          <a:p>
            <a:r>
              <a:rPr lang="en-US" sz="2800" b="1" dirty="0">
                <a:solidFill>
                  <a:schemeClr val="bg2"/>
                </a:solidFill>
              </a:rPr>
              <a:t>Your Rights &gt; Your NDA</a:t>
            </a:r>
          </a:p>
        </p:txBody>
      </p:sp>
    </p:spTree>
    <p:extLst>
      <p:ext uri="{BB962C8B-B14F-4D97-AF65-F5344CB8AC3E}">
        <p14:creationId xmlns:p14="http://schemas.microsoft.com/office/powerpoint/2010/main" val="30056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31546-34C1-51AC-A54F-8396350477D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4D823CE-0581-8B73-D7A1-6B778E010350}"/>
              </a:ext>
            </a:extLst>
          </p:cNvPr>
          <p:cNvSpPr txBox="1">
            <a:spLocks/>
          </p:cNvSpPr>
          <p:nvPr/>
        </p:nvSpPr>
        <p:spPr>
          <a:xfrm>
            <a:off x="402906" y="164072"/>
            <a:ext cx="889564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And We’ve Got Friends</a:t>
            </a:r>
          </a:p>
        </p:txBody>
      </p:sp>
      <p:sp>
        <p:nvSpPr>
          <p:cNvPr id="7" name="Subtitle 6">
            <a:extLst>
              <a:ext uri="{FF2B5EF4-FFF2-40B4-BE49-F238E27FC236}">
                <a16:creationId xmlns:a16="http://schemas.microsoft.com/office/drawing/2014/main" id="{B61F21B4-36FE-07B8-24CC-214BCCE07FA4}"/>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3894D4B5-9B99-3B00-61BC-FC00B6DD7FE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8" name="Picture 7">
            <a:extLst>
              <a:ext uri="{FF2B5EF4-FFF2-40B4-BE49-F238E27FC236}">
                <a16:creationId xmlns:a16="http://schemas.microsoft.com/office/drawing/2014/main" id="{DEF227B1-E9A3-7FBB-5FF9-091F848AA586}"/>
              </a:ext>
            </a:extLst>
          </p:cNvPr>
          <p:cNvPicPr>
            <a:picLocks noChangeAspect="1"/>
          </p:cNvPicPr>
          <p:nvPr/>
        </p:nvPicPr>
        <p:blipFill>
          <a:blip r:embed="rId5"/>
          <a:stretch>
            <a:fillRect/>
          </a:stretch>
        </p:blipFill>
        <p:spPr>
          <a:xfrm>
            <a:off x="0" y="1623792"/>
            <a:ext cx="12192000" cy="1086416"/>
          </a:xfrm>
          <a:prstGeom prst="rect">
            <a:avLst/>
          </a:prstGeom>
        </p:spPr>
      </p:pic>
      <p:pic>
        <p:nvPicPr>
          <p:cNvPr id="11" name="Picture 10">
            <a:extLst>
              <a:ext uri="{FF2B5EF4-FFF2-40B4-BE49-F238E27FC236}">
                <a16:creationId xmlns:a16="http://schemas.microsoft.com/office/drawing/2014/main" id="{A4051587-806B-860D-05C9-69C0DCA60492}"/>
              </a:ext>
            </a:extLst>
          </p:cNvPr>
          <p:cNvPicPr>
            <a:picLocks noChangeAspect="1"/>
          </p:cNvPicPr>
          <p:nvPr/>
        </p:nvPicPr>
        <p:blipFill>
          <a:blip r:embed="rId6"/>
          <a:stretch>
            <a:fillRect/>
          </a:stretch>
        </p:blipFill>
        <p:spPr>
          <a:xfrm>
            <a:off x="6680789" y="2829194"/>
            <a:ext cx="5235514" cy="2302453"/>
          </a:xfrm>
          <a:prstGeom prst="rect">
            <a:avLst/>
          </a:prstGeom>
        </p:spPr>
      </p:pic>
      <p:pic>
        <p:nvPicPr>
          <p:cNvPr id="10" name="Picture 9">
            <a:extLst>
              <a:ext uri="{FF2B5EF4-FFF2-40B4-BE49-F238E27FC236}">
                <a16:creationId xmlns:a16="http://schemas.microsoft.com/office/drawing/2014/main" id="{DF86AD79-299E-3820-A51B-78E40C8660A0}"/>
              </a:ext>
            </a:extLst>
          </p:cNvPr>
          <p:cNvPicPr>
            <a:picLocks noChangeAspect="1"/>
          </p:cNvPicPr>
          <p:nvPr/>
        </p:nvPicPr>
        <p:blipFill>
          <a:blip r:embed="rId7"/>
          <a:stretch>
            <a:fillRect/>
          </a:stretch>
        </p:blipFill>
        <p:spPr>
          <a:xfrm>
            <a:off x="0" y="2829194"/>
            <a:ext cx="6446608" cy="3177906"/>
          </a:xfrm>
          <a:prstGeom prst="rect">
            <a:avLst/>
          </a:prstGeom>
        </p:spPr>
      </p:pic>
      <p:pic>
        <p:nvPicPr>
          <p:cNvPr id="14" name="Picture 13" descr="A group of people running&#10;&#10;AI-generated content may be incorrect.">
            <a:extLst>
              <a:ext uri="{FF2B5EF4-FFF2-40B4-BE49-F238E27FC236}">
                <a16:creationId xmlns:a16="http://schemas.microsoft.com/office/drawing/2014/main" id="{4C8A20E2-831D-66D2-7093-748653EEF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1247" y="5301416"/>
            <a:ext cx="3414597" cy="1411367"/>
          </a:xfrm>
          <a:prstGeom prst="rect">
            <a:avLst/>
          </a:prstGeom>
        </p:spPr>
      </p:pic>
    </p:spTree>
    <p:custDataLst>
      <p:tags r:id="rId1"/>
    </p:custDataLst>
    <p:extLst>
      <p:ext uri="{BB962C8B-B14F-4D97-AF65-F5344CB8AC3E}">
        <p14:creationId xmlns:p14="http://schemas.microsoft.com/office/powerpoint/2010/main" val="251435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82996-B7FE-07DB-00B5-C36A249A338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20FBD4E-DFCF-C59B-EF28-107BC80C0CE4}"/>
              </a:ext>
            </a:extLst>
          </p:cNvPr>
          <p:cNvSpPr txBox="1">
            <a:spLocks/>
          </p:cNvSpPr>
          <p:nvPr/>
        </p:nvSpPr>
        <p:spPr>
          <a:xfrm>
            <a:off x="402906" y="164072"/>
            <a:ext cx="8895640"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For Managers</a:t>
            </a:r>
          </a:p>
        </p:txBody>
      </p:sp>
      <p:sp>
        <p:nvSpPr>
          <p:cNvPr id="7" name="Subtitle 6">
            <a:extLst>
              <a:ext uri="{FF2B5EF4-FFF2-40B4-BE49-F238E27FC236}">
                <a16:creationId xmlns:a16="http://schemas.microsoft.com/office/drawing/2014/main" id="{28B81815-F7F2-E786-77BC-9CC3402C5E1B}"/>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B4371A72-99EF-29CD-021A-B7E9B741F9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9" name="TextBox 8">
            <a:extLst>
              <a:ext uri="{FF2B5EF4-FFF2-40B4-BE49-F238E27FC236}">
                <a16:creationId xmlns:a16="http://schemas.microsoft.com/office/drawing/2014/main" id="{E5942645-8C3E-ADCC-A29D-D4055BE228FC}"/>
              </a:ext>
            </a:extLst>
          </p:cNvPr>
          <p:cNvSpPr txBox="1"/>
          <p:nvPr/>
        </p:nvSpPr>
        <p:spPr>
          <a:xfrm>
            <a:off x="205481" y="1659285"/>
            <a:ext cx="11781037"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2"/>
                </a:solidFill>
              </a:rPr>
              <a:t>Let your employees unionize!</a:t>
            </a:r>
          </a:p>
          <a:p>
            <a:pPr marL="914400" lvl="1" indent="-457200">
              <a:buFont typeface="Arial" panose="020B0604020202020204" pitchFamily="34" charset="0"/>
              <a:buChar char="•"/>
            </a:pPr>
            <a:r>
              <a:rPr lang="en-US" sz="3200" dirty="0">
                <a:solidFill>
                  <a:schemeClr val="bg2"/>
                </a:solidFill>
              </a:rPr>
              <a:t>You’ll get less turnover, more psychological safety (with better ideas), honest feedback, and fewer insider threats</a:t>
            </a:r>
          </a:p>
          <a:p>
            <a:pPr marL="914400" lvl="1" indent="-457200">
              <a:buFont typeface="Arial" panose="020B0604020202020204" pitchFamily="34" charset="0"/>
              <a:buChar char="•"/>
            </a:pPr>
            <a:r>
              <a:rPr lang="en-US" sz="3200" dirty="0">
                <a:solidFill>
                  <a:schemeClr val="bg2"/>
                </a:solidFill>
              </a:rPr>
              <a:t>Then bargain in good faith!</a:t>
            </a:r>
          </a:p>
          <a:p>
            <a:pPr marL="457200" indent="-457200">
              <a:buFont typeface="Arial" panose="020B0604020202020204" pitchFamily="34" charset="0"/>
              <a:buChar char="•"/>
            </a:pPr>
            <a:r>
              <a:rPr lang="en-US" sz="3200" dirty="0">
                <a:solidFill>
                  <a:schemeClr val="bg2"/>
                </a:solidFill>
              </a:rPr>
              <a:t>Proactively solicit input (and materially respond to it)</a:t>
            </a:r>
          </a:p>
          <a:p>
            <a:pPr marL="457200" indent="-457200">
              <a:buFont typeface="Arial" panose="020B0604020202020204" pitchFamily="34" charset="0"/>
              <a:buChar char="•"/>
            </a:pPr>
            <a:r>
              <a:rPr lang="en-US" sz="3200" dirty="0">
                <a:solidFill>
                  <a:schemeClr val="bg2"/>
                </a:solidFill>
              </a:rPr>
              <a:t>Support other unions in private and public</a:t>
            </a:r>
          </a:p>
          <a:p>
            <a:pPr marL="457200" indent="-457200">
              <a:buFont typeface="Arial" panose="020B0604020202020204" pitchFamily="34" charset="0"/>
              <a:buChar char="•"/>
            </a:pPr>
            <a:r>
              <a:rPr lang="en-US" sz="3200" dirty="0">
                <a:solidFill>
                  <a:schemeClr val="bg2"/>
                </a:solidFill>
              </a:rPr>
              <a:t>Join and support other civil society organizations</a:t>
            </a:r>
          </a:p>
          <a:p>
            <a:pPr marL="457200" indent="-457200">
              <a:buFont typeface="Arial" panose="020B0604020202020204" pitchFamily="34" charset="0"/>
              <a:buChar char="•"/>
            </a:pPr>
            <a:r>
              <a:rPr lang="en-US" sz="3200" dirty="0">
                <a:solidFill>
                  <a:schemeClr val="bg2"/>
                </a:solidFill>
              </a:rPr>
              <a:t>Increase labor market competition (be a good employer)</a:t>
            </a:r>
          </a:p>
        </p:txBody>
      </p:sp>
    </p:spTree>
    <p:extLst>
      <p:ext uri="{BB962C8B-B14F-4D97-AF65-F5344CB8AC3E}">
        <p14:creationId xmlns:p14="http://schemas.microsoft.com/office/powerpoint/2010/main" val="34347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82A19-EA3B-0019-B945-1C28077FEF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36E5F76-8E35-AC7F-36BC-0F61AC914017}"/>
              </a:ext>
            </a:extLst>
          </p:cNvPr>
          <p:cNvSpPr txBox="1">
            <a:spLocks/>
          </p:cNvSpPr>
          <p:nvPr/>
        </p:nvSpPr>
        <p:spPr>
          <a:xfrm>
            <a:off x="402906" y="164072"/>
            <a:ext cx="8895640" cy="1087581"/>
          </a:xfrm>
          <a:prstGeom prst="rect">
            <a:avLst/>
          </a:prstGeom>
        </p:spPr>
        <p:txBody>
          <a:bodyP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Resources</a:t>
            </a:r>
          </a:p>
        </p:txBody>
      </p:sp>
      <p:sp>
        <p:nvSpPr>
          <p:cNvPr id="7" name="Subtitle 6">
            <a:extLst>
              <a:ext uri="{FF2B5EF4-FFF2-40B4-BE49-F238E27FC236}">
                <a16:creationId xmlns:a16="http://schemas.microsoft.com/office/drawing/2014/main" id="{668CB1D1-F06A-B0DC-D0AE-0F0FA4F7EA95}"/>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BDB18FC4-ABF5-A444-9B27-DD7C6F9F42A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CCE01653-88B9-E6E8-3245-CA8CACBF6765}"/>
              </a:ext>
            </a:extLst>
          </p:cNvPr>
          <p:cNvSpPr txBox="1"/>
          <p:nvPr/>
        </p:nvSpPr>
        <p:spPr>
          <a:xfrm>
            <a:off x="3541690" y="5774301"/>
            <a:ext cx="5640948" cy="954107"/>
          </a:xfrm>
          <a:prstGeom prst="rect">
            <a:avLst/>
          </a:prstGeom>
          <a:noFill/>
        </p:spPr>
        <p:txBody>
          <a:bodyPr wrap="square" rtlCol="0">
            <a:spAutoFit/>
          </a:bodyPr>
          <a:lstStyle/>
          <a:p>
            <a:r>
              <a:rPr lang="en-US" sz="2800" dirty="0">
                <a:solidFill>
                  <a:schemeClr val="bg2"/>
                </a:solidFill>
              </a:rPr>
              <a:t>&lt;- These slides, resources, and more:</a:t>
            </a:r>
          </a:p>
          <a:p>
            <a:r>
              <a:rPr lang="en-US" sz="2800" dirty="0">
                <a:solidFill>
                  <a:schemeClr val="bg2"/>
                </a:solidFill>
                <a:hlinkClick r:id="rId4"/>
              </a:rPr>
              <a:t>https://github.com/LArkema/Unions</a:t>
            </a:r>
            <a:endParaRPr lang="en-US" sz="2800" dirty="0">
              <a:solidFill>
                <a:schemeClr val="bg2"/>
              </a:solidFill>
            </a:endParaRPr>
          </a:p>
        </p:txBody>
      </p:sp>
      <p:pic>
        <p:nvPicPr>
          <p:cNvPr id="8" name="Picture 7" descr="A qr code on a white background&#10;&#10;AI-generated content may be incorrect.">
            <a:extLst>
              <a:ext uri="{FF2B5EF4-FFF2-40B4-BE49-F238E27FC236}">
                <a16:creationId xmlns:a16="http://schemas.microsoft.com/office/drawing/2014/main" id="{D7417F97-28BD-6094-D7E4-4E5D9D557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335" y="3644721"/>
            <a:ext cx="3049207" cy="3049207"/>
          </a:xfrm>
          <a:prstGeom prst="rect">
            <a:avLst/>
          </a:prstGeom>
        </p:spPr>
      </p:pic>
      <p:sp>
        <p:nvSpPr>
          <p:cNvPr id="9" name="TextBox 8">
            <a:extLst>
              <a:ext uri="{FF2B5EF4-FFF2-40B4-BE49-F238E27FC236}">
                <a16:creationId xmlns:a16="http://schemas.microsoft.com/office/drawing/2014/main" id="{30FDD585-359E-0E25-BCBD-E3C5578540F0}"/>
              </a:ext>
            </a:extLst>
          </p:cNvPr>
          <p:cNvSpPr txBox="1"/>
          <p:nvPr/>
        </p:nvSpPr>
        <p:spPr>
          <a:xfrm>
            <a:off x="215335" y="1118179"/>
            <a:ext cx="11781037"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2"/>
                </a:solidFill>
              </a:rPr>
              <a:t>Tech Workers Coalition: </a:t>
            </a:r>
            <a:r>
              <a:rPr lang="en-US" sz="2800" dirty="0">
                <a:solidFill>
                  <a:schemeClr val="bg2"/>
                </a:solidFill>
                <a:hlinkClick r:id="rId6"/>
              </a:rPr>
              <a:t>https://techworkerscoalition.org/subscribe/</a:t>
            </a:r>
            <a:endParaRPr lang="en-US" sz="2800" dirty="0">
              <a:solidFill>
                <a:schemeClr val="bg2"/>
              </a:solidFill>
            </a:endParaRPr>
          </a:p>
          <a:p>
            <a:pPr marL="914400" lvl="1" indent="-457200">
              <a:buFont typeface="Arial" panose="020B0604020202020204" pitchFamily="34" charset="0"/>
              <a:buChar char="•"/>
            </a:pPr>
            <a:r>
              <a:rPr lang="en-US" sz="2800" dirty="0">
                <a:solidFill>
                  <a:schemeClr val="bg2"/>
                </a:solidFill>
              </a:rPr>
              <a:t>Join Us in </a:t>
            </a:r>
            <a:r>
              <a:rPr lang="en-US" sz="2800" dirty="0">
                <a:solidFill>
                  <a:schemeClr val="bg2"/>
                </a:solidFill>
                <a:latin typeface="Consolas" panose="020B0609020204030204" pitchFamily="49" charset="0"/>
              </a:rPr>
              <a:t>#cybersecurity </a:t>
            </a:r>
            <a:r>
              <a:rPr lang="en-US" sz="2800" dirty="0">
                <a:solidFill>
                  <a:schemeClr val="bg2"/>
                </a:solidFill>
              </a:rPr>
              <a:t>on the Slack</a:t>
            </a:r>
          </a:p>
          <a:p>
            <a:pPr marL="457200" indent="-457200">
              <a:buFont typeface="Arial" panose="020B0604020202020204" pitchFamily="34" charset="0"/>
              <a:buChar char="•"/>
            </a:pPr>
            <a:r>
              <a:rPr lang="en-US" sz="2800" dirty="0">
                <a:solidFill>
                  <a:schemeClr val="bg2"/>
                </a:solidFill>
              </a:rPr>
              <a:t>Federal Unionist Network: </a:t>
            </a:r>
            <a:r>
              <a:rPr lang="en-US" sz="2800" dirty="0">
                <a:solidFill>
                  <a:schemeClr val="bg2"/>
                </a:solidFill>
                <a:hlinkClick r:id="rId7"/>
              </a:rPr>
              <a:t>https://www.federalunionists.net/join-us/</a:t>
            </a:r>
            <a:endParaRPr lang="en-US" sz="2800" dirty="0">
              <a:solidFill>
                <a:schemeClr val="bg2"/>
              </a:solidFill>
            </a:endParaRPr>
          </a:p>
          <a:p>
            <a:pPr marL="457200" indent="-457200">
              <a:buFont typeface="Arial" panose="020B0604020202020204" pitchFamily="34" charset="0"/>
              <a:buChar char="•"/>
            </a:pPr>
            <a:r>
              <a:rPr lang="en-US" sz="2800" dirty="0">
                <a:solidFill>
                  <a:schemeClr val="bg2"/>
                </a:solidFill>
              </a:rPr>
              <a:t>Emergency Workplace Organizing Committee: </a:t>
            </a:r>
            <a:r>
              <a:rPr lang="en-US" sz="2800" dirty="0">
                <a:solidFill>
                  <a:schemeClr val="bg2"/>
                </a:solidFill>
                <a:hlinkClick r:id="rId8"/>
              </a:rPr>
              <a:t>https://workerorganizing.org/</a:t>
            </a:r>
            <a:endParaRPr lang="en-US" sz="2800" dirty="0">
              <a:solidFill>
                <a:schemeClr val="bg2"/>
              </a:solidFill>
            </a:endParaRPr>
          </a:p>
          <a:p>
            <a:pPr marL="457200" indent="-457200">
              <a:buFont typeface="Arial" panose="020B0604020202020204" pitchFamily="34" charset="0"/>
              <a:buChar char="•"/>
            </a:pPr>
            <a:r>
              <a:rPr lang="en-US" sz="2800" dirty="0">
                <a:solidFill>
                  <a:schemeClr val="bg2"/>
                </a:solidFill>
              </a:rPr>
              <a:t>Whistleblower Aid: </a:t>
            </a:r>
            <a:r>
              <a:rPr lang="en-US" sz="2800" dirty="0">
                <a:solidFill>
                  <a:schemeClr val="bg2"/>
                </a:solidFill>
                <a:hlinkClick r:id="rId9"/>
              </a:rPr>
              <a:t>https://whistlebloweraid.org/</a:t>
            </a:r>
            <a:r>
              <a:rPr lang="en-US" sz="2800" dirty="0">
                <a:solidFill>
                  <a:schemeClr val="bg2"/>
                </a:solidFill>
              </a:rPr>
              <a:t> </a:t>
            </a:r>
          </a:p>
        </p:txBody>
      </p:sp>
      <p:sp>
        <p:nvSpPr>
          <p:cNvPr id="10" name="TextBox 9">
            <a:extLst>
              <a:ext uri="{FF2B5EF4-FFF2-40B4-BE49-F238E27FC236}">
                <a16:creationId xmlns:a16="http://schemas.microsoft.com/office/drawing/2014/main" id="{7A146C69-5063-2408-88DB-FC083B273178}"/>
              </a:ext>
            </a:extLst>
          </p:cNvPr>
          <p:cNvSpPr txBox="1"/>
          <p:nvPr/>
        </p:nvSpPr>
        <p:spPr>
          <a:xfrm>
            <a:off x="3541689" y="3493052"/>
            <a:ext cx="8222862" cy="2246769"/>
          </a:xfrm>
          <a:prstGeom prst="rect">
            <a:avLst/>
          </a:prstGeom>
          <a:noFill/>
        </p:spPr>
        <p:txBody>
          <a:bodyPr wrap="square" rtlCol="0">
            <a:spAutoFit/>
          </a:bodyPr>
          <a:lstStyle/>
          <a:p>
            <a:r>
              <a:rPr lang="en-US" sz="2800" b="1" dirty="0">
                <a:solidFill>
                  <a:schemeClr val="bg2"/>
                </a:solidFill>
              </a:rPr>
              <a:t>Unions Organizing Tech Workers:</a:t>
            </a:r>
          </a:p>
          <a:p>
            <a:pPr marL="457200" indent="-457200">
              <a:buFont typeface="Arial" panose="020B0604020202020204" pitchFamily="34" charset="0"/>
              <a:buChar char="•"/>
            </a:pPr>
            <a:r>
              <a:rPr lang="en-US" sz="2800" dirty="0">
                <a:solidFill>
                  <a:schemeClr val="bg2"/>
                </a:solidFill>
              </a:rPr>
              <a:t>CODE-CWA: </a:t>
            </a:r>
            <a:r>
              <a:rPr lang="en-US" sz="2800" dirty="0">
                <a:solidFill>
                  <a:schemeClr val="bg2"/>
                </a:solidFill>
                <a:hlinkClick r:id="rId10"/>
              </a:rPr>
              <a:t>https://code-cwa.org/</a:t>
            </a:r>
            <a:r>
              <a:rPr lang="en-US" sz="2800" dirty="0">
                <a:solidFill>
                  <a:schemeClr val="bg2"/>
                </a:solidFill>
              </a:rPr>
              <a:t> </a:t>
            </a:r>
          </a:p>
          <a:p>
            <a:pPr marL="457200" indent="-457200">
              <a:buFont typeface="Arial" panose="020B0604020202020204" pitchFamily="34" charset="0"/>
              <a:buChar char="•"/>
            </a:pPr>
            <a:r>
              <a:rPr lang="en-US" sz="2800" dirty="0">
                <a:solidFill>
                  <a:schemeClr val="bg2"/>
                </a:solidFill>
              </a:rPr>
              <a:t>OPEIU Local 1010: </a:t>
            </a:r>
            <a:r>
              <a:rPr lang="en-US" sz="2800" dirty="0">
                <a:solidFill>
                  <a:schemeClr val="bg2"/>
                </a:solidFill>
                <a:hlinkClick r:id="rId11"/>
              </a:rPr>
              <a:t>https://www.techworkersunion-1010.org/</a:t>
            </a:r>
            <a:r>
              <a:rPr lang="en-US" sz="2800" dirty="0">
                <a:solidFill>
                  <a:schemeClr val="bg2"/>
                </a:solidFill>
              </a:rPr>
              <a:t> </a:t>
            </a:r>
          </a:p>
          <a:p>
            <a:pPr marL="457200" indent="-457200">
              <a:buFont typeface="Arial" panose="020B0604020202020204" pitchFamily="34" charset="0"/>
              <a:buChar char="•"/>
            </a:pPr>
            <a:r>
              <a:rPr lang="en-US" sz="2800" dirty="0">
                <a:solidFill>
                  <a:schemeClr val="bg2"/>
                </a:solidFill>
              </a:rPr>
              <a:t>IFPTE (tangentially): </a:t>
            </a:r>
            <a:r>
              <a:rPr lang="en-US" sz="2800" dirty="0">
                <a:solidFill>
                  <a:schemeClr val="bg2"/>
                </a:solidFill>
                <a:hlinkClick r:id="rId12"/>
              </a:rPr>
              <a:t>https://www.ifpte.org/</a:t>
            </a:r>
            <a:r>
              <a:rPr lang="en-US" sz="2800" dirty="0">
                <a:solidFill>
                  <a:schemeClr val="bg2"/>
                </a:solidFill>
              </a:rPr>
              <a:t> </a:t>
            </a:r>
          </a:p>
        </p:txBody>
      </p:sp>
      <p:sp>
        <p:nvSpPr>
          <p:cNvPr id="11" name="TextBox 10">
            <a:extLst>
              <a:ext uri="{FF2B5EF4-FFF2-40B4-BE49-F238E27FC236}">
                <a16:creationId xmlns:a16="http://schemas.microsoft.com/office/drawing/2014/main" id="{A84798DB-88A9-2D5A-A2C5-DC721838C4F1}"/>
              </a:ext>
            </a:extLst>
          </p:cNvPr>
          <p:cNvSpPr txBox="1"/>
          <p:nvPr/>
        </p:nvSpPr>
        <p:spPr>
          <a:xfrm>
            <a:off x="9182638" y="6232263"/>
            <a:ext cx="2820474" cy="461665"/>
          </a:xfrm>
          <a:prstGeom prst="rect">
            <a:avLst/>
          </a:prstGeom>
          <a:noFill/>
        </p:spPr>
        <p:txBody>
          <a:bodyPr wrap="square" rtlCol="0">
            <a:spAutoFit/>
          </a:bodyPr>
          <a:lstStyle/>
          <a:p>
            <a:pPr algn="r"/>
            <a:r>
              <a:rPr lang="en-US" sz="2400" dirty="0">
                <a:solidFill>
                  <a:schemeClr val="bg2"/>
                </a:solidFill>
              </a:rPr>
              <a:t>@LoganArkema</a:t>
            </a:r>
          </a:p>
        </p:txBody>
      </p:sp>
      <p:pic>
        <p:nvPicPr>
          <p:cNvPr id="13" name="Picture 12" descr="A blue butterfly with a white background&#10;&#10;AI-generated content may be incorrect.">
            <a:extLst>
              <a:ext uri="{FF2B5EF4-FFF2-40B4-BE49-F238E27FC236}">
                <a16:creationId xmlns:a16="http://schemas.microsoft.com/office/drawing/2014/main" id="{9EBB97D6-33A4-82FF-566F-C0943E225C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31190" y="5860562"/>
            <a:ext cx="487901" cy="430741"/>
          </a:xfrm>
          <a:prstGeom prst="rect">
            <a:avLst/>
          </a:prstGeom>
        </p:spPr>
      </p:pic>
      <p:pic>
        <p:nvPicPr>
          <p:cNvPr id="15" name="Picture 14" descr="A blue and white logo&#10;&#10;AI-generated content may be incorrect.">
            <a:extLst>
              <a:ext uri="{FF2B5EF4-FFF2-40B4-BE49-F238E27FC236}">
                <a16:creationId xmlns:a16="http://schemas.microsoft.com/office/drawing/2014/main" id="{31D594C7-24F6-0212-3FA3-81D8D07605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71530" y="5856451"/>
            <a:ext cx="434853" cy="434853"/>
          </a:xfrm>
          <a:prstGeom prst="rect">
            <a:avLst/>
          </a:prstGeom>
        </p:spPr>
      </p:pic>
      <p:pic>
        <p:nvPicPr>
          <p:cNvPr id="17" name="Picture 16" descr="A blue square with white letters and a dot in it&#10;&#10;AI-generated content may be incorrect.">
            <a:extLst>
              <a:ext uri="{FF2B5EF4-FFF2-40B4-BE49-F238E27FC236}">
                <a16:creationId xmlns:a16="http://schemas.microsoft.com/office/drawing/2014/main" id="{2781F5E8-9842-0A57-EC19-4438BCC463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387983" y="5856452"/>
            <a:ext cx="434854" cy="434854"/>
          </a:xfrm>
          <a:prstGeom prst="rect">
            <a:avLst/>
          </a:prstGeom>
        </p:spPr>
      </p:pic>
    </p:spTree>
    <p:extLst>
      <p:ext uri="{BB962C8B-B14F-4D97-AF65-F5344CB8AC3E}">
        <p14:creationId xmlns:p14="http://schemas.microsoft.com/office/powerpoint/2010/main" val="230965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DB9D-5C04-462A-217B-D59CDBFCF18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1B22866-C5BF-9A98-592B-2E0E0C5340D3}"/>
              </a:ext>
            </a:extLst>
          </p:cNvPr>
          <p:cNvSpPr txBox="1">
            <a:spLocks/>
          </p:cNvSpPr>
          <p:nvPr/>
        </p:nvSpPr>
        <p:spPr>
          <a:xfrm>
            <a:off x="402906" y="164072"/>
            <a:ext cx="6510360"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t>
            </a:r>
            <a:r>
              <a:rPr lang="en-US" sz="5400" b="1" i="0" dirty="0" err="1">
                <a:solidFill>
                  <a:srgbClr val="BBBCBC"/>
                </a:solidFill>
                <a:latin typeface="Helvetica Neue"/>
                <a:cs typeface="Helvetica Neue"/>
              </a:rPr>
              <a:t>whoami</a:t>
            </a:r>
            <a:r>
              <a:rPr lang="en-US" sz="5400" b="1" i="0" dirty="0">
                <a:solidFill>
                  <a:srgbClr val="BBBCBC"/>
                </a:solidFill>
                <a:latin typeface="Helvetica Neue"/>
                <a:cs typeface="Helvetica Neue"/>
              </a:rPr>
              <a:t> --all-labor</a:t>
            </a:r>
          </a:p>
        </p:txBody>
      </p:sp>
      <p:sp>
        <p:nvSpPr>
          <p:cNvPr id="7" name="Subtitle 6">
            <a:extLst>
              <a:ext uri="{FF2B5EF4-FFF2-40B4-BE49-F238E27FC236}">
                <a16:creationId xmlns:a16="http://schemas.microsoft.com/office/drawing/2014/main" id="{89C715F4-7C9B-E056-89AD-00CC06541DCF}"/>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3261EC15-D1F8-24C7-30F8-5C9250C760D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72D5D443-DA70-BC9E-DFEE-B347D016BE9F}"/>
              </a:ext>
            </a:extLst>
          </p:cNvPr>
          <p:cNvSpPr txBox="1"/>
          <p:nvPr/>
        </p:nvSpPr>
        <p:spPr>
          <a:xfrm>
            <a:off x="643095" y="1251652"/>
            <a:ext cx="8611437"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2"/>
                </a:solidFill>
              </a:rPr>
              <a:t>Union Rep for 5 Years w/ International Federation of Professional and Technical Engineers</a:t>
            </a:r>
          </a:p>
          <a:p>
            <a:pPr marL="742950" lvl="1" indent="-285750">
              <a:buFont typeface="Arial" panose="020B0604020202020204" pitchFamily="34" charset="0"/>
              <a:buChar char="•"/>
            </a:pPr>
            <a:r>
              <a:rPr lang="en-US" sz="2800" dirty="0">
                <a:solidFill>
                  <a:schemeClr val="bg2"/>
                </a:solidFill>
              </a:rPr>
              <a:t>IT &amp; Cybersecurity Team Rep</a:t>
            </a:r>
          </a:p>
          <a:p>
            <a:pPr marL="742950" lvl="1" indent="-285750">
              <a:buFont typeface="Arial" panose="020B0604020202020204" pitchFamily="34" charset="0"/>
              <a:buChar char="•"/>
            </a:pPr>
            <a:r>
              <a:rPr lang="en-US" sz="2800" dirty="0">
                <a:solidFill>
                  <a:schemeClr val="bg2"/>
                </a:solidFill>
              </a:rPr>
              <a:t>Bargaining, Dispute Resolution, Advocacy</a:t>
            </a:r>
          </a:p>
          <a:p>
            <a:pPr lvl="1"/>
            <a:endParaRPr lang="en-US" sz="2800" dirty="0">
              <a:solidFill>
                <a:schemeClr val="bg2"/>
              </a:solidFill>
            </a:endParaRPr>
          </a:p>
          <a:p>
            <a:pPr marL="285750" indent="-285750">
              <a:buFont typeface="Arial" panose="020B0604020202020204" pitchFamily="34" charset="0"/>
              <a:buChar char="•"/>
            </a:pPr>
            <a:r>
              <a:rPr lang="en-US" sz="2800" dirty="0">
                <a:solidFill>
                  <a:schemeClr val="bg2"/>
                </a:solidFill>
              </a:rPr>
              <a:t>Tech Workers Coalition (TWC)</a:t>
            </a:r>
          </a:p>
          <a:p>
            <a:endParaRPr lang="en-US" sz="2800" dirty="0">
              <a:solidFill>
                <a:schemeClr val="bg2"/>
              </a:solidFill>
            </a:endParaRPr>
          </a:p>
          <a:p>
            <a:pPr marL="285750" indent="-285750">
              <a:buFont typeface="Arial" panose="020B0604020202020204" pitchFamily="34" charset="0"/>
              <a:buChar char="•"/>
            </a:pPr>
            <a:r>
              <a:rPr lang="en-US" sz="2800" dirty="0">
                <a:solidFill>
                  <a:schemeClr val="bg2"/>
                </a:solidFill>
              </a:rPr>
              <a:t>Federal Unionist Network</a:t>
            </a:r>
          </a:p>
        </p:txBody>
      </p:sp>
      <p:pic>
        <p:nvPicPr>
          <p:cNvPr id="5" name="Picture 4" descr="A logo of a globe and a triangle&#10;&#10;AI-generated content may be incorrect.">
            <a:extLst>
              <a:ext uri="{FF2B5EF4-FFF2-40B4-BE49-F238E27FC236}">
                <a16:creationId xmlns:a16="http://schemas.microsoft.com/office/drawing/2014/main" id="{812DA4BE-19DD-C3D4-4B0E-7A76F46FE0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0206" y="1339259"/>
            <a:ext cx="1612402" cy="1634093"/>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1018BBFC-DED3-FB64-766F-AAA52C04C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0206" y="3191904"/>
            <a:ext cx="1634093" cy="1634093"/>
          </a:xfrm>
          <a:prstGeom prst="rect">
            <a:avLst/>
          </a:prstGeom>
        </p:spPr>
      </p:pic>
      <p:pic>
        <p:nvPicPr>
          <p:cNvPr id="13" name="Picture 12" descr="A red and white sign with white text&#10;&#10;AI-generated content may be incorrect.">
            <a:extLst>
              <a:ext uri="{FF2B5EF4-FFF2-40B4-BE49-F238E27FC236}">
                <a16:creationId xmlns:a16="http://schemas.microsoft.com/office/drawing/2014/main" id="{00058461-D59B-E500-225F-F47626177B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206" y="5044549"/>
            <a:ext cx="1634093" cy="1634093"/>
          </a:xfrm>
          <a:prstGeom prst="rect">
            <a:avLst/>
          </a:prstGeom>
        </p:spPr>
      </p:pic>
    </p:spTree>
    <p:custDataLst>
      <p:tags r:id="rId1"/>
    </p:custDataLst>
    <p:extLst>
      <p:ext uri="{BB962C8B-B14F-4D97-AF65-F5344CB8AC3E}">
        <p14:creationId xmlns:p14="http://schemas.microsoft.com/office/powerpoint/2010/main" val="9619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1"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42425-7A40-9AD2-FEDA-92D7F5995A6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BE30558-9066-7F8A-ABA3-8022AE41D47F}"/>
              </a:ext>
            </a:extLst>
          </p:cNvPr>
          <p:cNvSpPr txBox="1">
            <a:spLocks/>
          </p:cNvSpPr>
          <p:nvPr/>
        </p:nvSpPr>
        <p:spPr>
          <a:xfrm>
            <a:off x="402906" y="164072"/>
            <a:ext cx="5584008"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t>
            </a:r>
            <a:r>
              <a:rPr lang="en-US" sz="5400" b="1" i="0" dirty="0" err="1">
                <a:solidFill>
                  <a:srgbClr val="BBBCBC"/>
                </a:solidFill>
                <a:latin typeface="Helvetica Neue"/>
                <a:cs typeface="Helvetica Neue"/>
              </a:rPr>
              <a:t>whoami</a:t>
            </a:r>
            <a:endParaRPr lang="en-US" sz="5400" b="1" i="0" dirty="0">
              <a:solidFill>
                <a:srgbClr val="BBBCBC"/>
              </a:solidFill>
              <a:latin typeface="Helvetica Neue"/>
              <a:cs typeface="Helvetica Neue"/>
            </a:endParaRPr>
          </a:p>
        </p:txBody>
      </p:sp>
      <p:sp>
        <p:nvSpPr>
          <p:cNvPr id="7" name="Subtitle 6">
            <a:extLst>
              <a:ext uri="{FF2B5EF4-FFF2-40B4-BE49-F238E27FC236}">
                <a16:creationId xmlns:a16="http://schemas.microsoft.com/office/drawing/2014/main" id="{0AE8775E-CD3D-121E-4D65-A85ED4357866}"/>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910F10FF-5997-F457-43F1-52C234FF02E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E7877762-0BF6-A137-A845-7723D5985CD4}"/>
              </a:ext>
            </a:extLst>
          </p:cNvPr>
          <p:cNvSpPr txBox="1"/>
          <p:nvPr/>
        </p:nvSpPr>
        <p:spPr>
          <a:xfrm>
            <a:off x="836278" y="2640417"/>
            <a:ext cx="10084948" cy="1107996"/>
          </a:xfrm>
          <a:prstGeom prst="rect">
            <a:avLst/>
          </a:prstGeom>
          <a:noFill/>
        </p:spPr>
        <p:txBody>
          <a:bodyPr wrap="square" rtlCol="0">
            <a:spAutoFit/>
          </a:bodyPr>
          <a:lstStyle/>
          <a:p>
            <a:pPr algn="ctr"/>
            <a:r>
              <a:rPr lang="en-US" sz="6600" b="1" dirty="0">
                <a:solidFill>
                  <a:schemeClr val="bg2"/>
                </a:solidFill>
              </a:rPr>
              <a:t>Some Guy</a:t>
            </a:r>
          </a:p>
        </p:txBody>
      </p:sp>
    </p:spTree>
    <p:custDataLst>
      <p:tags r:id="rId1"/>
    </p:custDataLst>
    <p:extLst>
      <p:ext uri="{BB962C8B-B14F-4D97-AF65-F5344CB8AC3E}">
        <p14:creationId xmlns:p14="http://schemas.microsoft.com/office/powerpoint/2010/main" val="9394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6892D-7923-9D8B-6D21-ABEAB6969C5C}"/>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B8CC6863-33BE-793F-95F4-3B63CB7773CB}"/>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906B8691-C821-2959-A3EF-37ADA21CD13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4" name="TextBox 3">
            <a:extLst>
              <a:ext uri="{FF2B5EF4-FFF2-40B4-BE49-F238E27FC236}">
                <a16:creationId xmlns:a16="http://schemas.microsoft.com/office/drawing/2014/main" id="{14F80D83-1924-E9C5-4794-EE3FC7CEB48A}"/>
              </a:ext>
            </a:extLst>
          </p:cNvPr>
          <p:cNvSpPr txBox="1"/>
          <p:nvPr/>
        </p:nvSpPr>
        <p:spPr>
          <a:xfrm>
            <a:off x="836278" y="2640417"/>
            <a:ext cx="10084948" cy="1107996"/>
          </a:xfrm>
          <a:prstGeom prst="rect">
            <a:avLst/>
          </a:prstGeom>
          <a:noFill/>
        </p:spPr>
        <p:txBody>
          <a:bodyPr wrap="square" rtlCol="0">
            <a:spAutoFit/>
          </a:bodyPr>
          <a:lstStyle/>
          <a:p>
            <a:pPr algn="ctr"/>
            <a:r>
              <a:rPr lang="en-US" sz="6600" b="1" dirty="0">
                <a:solidFill>
                  <a:schemeClr val="bg2"/>
                </a:solidFill>
              </a:rPr>
              <a:t>The Current Moment™</a:t>
            </a:r>
          </a:p>
        </p:txBody>
      </p:sp>
    </p:spTree>
    <p:extLst>
      <p:ext uri="{BB962C8B-B14F-4D97-AF65-F5344CB8AC3E}">
        <p14:creationId xmlns:p14="http://schemas.microsoft.com/office/powerpoint/2010/main" val="197309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D8FF2-83C9-C34F-ACA4-8A33990F56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37282F3-DAB2-75F2-79CC-F3C8EE8A7520}"/>
              </a:ext>
            </a:extLst>
          </p:cNvPr>
          <p:cNvSpPr txBox="1">
            <a:spLocks/>
          </p:cNvSpPr>
          <p:nvPr/>
        </p:nvSpPr>
        <p:spPr>
          <a:xfrm>
            <a:off x="402906" y="213628"/>
            <a:ext cx="7839574"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Remember The Plan?</a:t>
            </a:r>
          </a:p>
        </p:txBody>
      </p:sp>
      <p:sp>
        <p:nvSpPr>
          <p:cNvPr id="7" name="Subtitle 6">
            <a:extLst>
              <a:ext uri="{FF2B5EF4-FFF2-40B4-BE49-F238E27FC236}">
                <a16:creationId xmlns:a16="http://schemas.microsoft.com/office/drawing/2014/main" id="{DE92E36E-AC2F-C674-5576-CF3FBC92742F}"/>
              </a:ext>
            </a:extLst>
          </p:cNvPr>
          <p:cNvSpPr txBox="1">
            <a:spLocks/>
          </p:cNvSpPr>
          <p:nvPr/>
        </p:nvSpPr>
        <p:spPr>
          <a:xfrm>
            <a:off x="132447" y="2438216"/>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E6185130-7C8D-AF24-7232-4244EB79183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9" name="Picture 8" descr="A person in a suit and tie&#10;&#10;AI-generated content may be incorrect.">
            <a:extLst>
              <a:ext uri="{FF2B5EF4-FFF2-40B4-BE49-F238E27FC236}">
                <a16:creationId xmlns:a16="http://schemas.microsoft.com/office/drawing/2014/main" id="{B0885988-2DFC-6002-0644-92BCB6A0C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361" y="1275450"/>
            <a:ext cx="7050531" cy="3953371"/>
          </a:xfrm>
          <a:prstGeom prst="rect">
            <a:avLst/>
          </a:prstGeom>
        </p:spPr>
      </p:pic>
      <p:pic>
        <p:nvPicPr>
          <p:cNvPr id="13" name="Picture 12">
            <a:extLst>
              <a:ext uri="{FF2B5EF4-FFF2-40B4-BE49-F238E27FC236}">
                <a16:creationId xmlns:a16="http://schemas.microsoft.com/office/drawing/2014/main" id="{B7906950-2278-0CD6-0D95-BBD681FA2192}"/>
              </a:ext>
            </a:extLst>
          </p:cNvPr>
          <p:cNvPicPr>
            <a:picLocks noChangeAspect="1"/>
          </p:cNvPicPr>
          <p:nvPr/>
        </p:nvPicPr>
        <p:blipFill>
          <a:blip r:embed="rId6"/>
          <a:stretch>
            <a:fillRect/>
          </a:stretch>
        </p:blipFill>
        <p:spPr>
          <a:xfrm>
            <a:off x="5635041" y="1261288"/>
            <a:ext cx="6286500" cy="1171575"/>
          </a:xfrm>
          <a:prstGeom prst="rect">
            <a:avLst/>
          </a:prstGeom>
        </p:spPr>
      </p:pic>
      <p:pic>
        <p:nvPicPr>
          <p:cNvPr id="16" name="Picture 15" descr="A person sitting at a podium&#10;&#10;AI-generated content may be incorrect.">
            <a:extLst>
              <a:ext uri="{FF2B5EF4-FFF2-40B4-BE49-F238E27FC236}">
                <a16:creationId xmlns:a16="http://schemas.microsoft.com/office/drawing/2014/main" id="{AC67EF10-0AB4-54A6-CEBF-4E667F43D6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7385" y="2432863"/>
            <a:ext cx="4543662" cy="2556638"/>
          </a:xfrm>
          <a:prstGeom prst="rect">
            <a:avLst/>
          </a:prstGeom>
        </p:spPr>
      </p:pic>
      <p:pic>
        <p:nvPicPr>
          <p:cNvPr id="18" name="Picture 17">
            <a:extLst>
              <a:ext uri="{FF2B5EF4-FFF2-40B4-BE49-F238E27FC236}">
                <a16:creationId xmlns:a16="http://schemas.microsoft.com/office/drawing/2014/main" id="{F6BF4639-D364-77F8-6B6B-BBDAF8E3E3A9}"/>
              </a:ext>
            </a:extLst>
          </p:cNvPr>
          <p:cNvPicPr>
            <a:picLocks noChangeAspect="1"/>
          </p:cNvPicPr>
          <p:nvPr/>
        </p:nvPicPr>
        <p:blipFill>
          <a:blip r:embed="rId8"/>
          <a:stretch>
            <a:fillRect/>
          </a:stretch>
        </p:blipFill>
        <p:spPr>
          <a:xfrm>
            <a:off x="6671254" y="4994562"/>
            <a:ext cx="5219793" cy="1837680"/>
          </a:xfrm>
          <a:prstGeom prst="rect">
            <a:avLst/>
          </a:prstGeom>
        </p:spPr>
      </p:pic>
      <p:pic>
        <p:nvPicPr>
          <p:cNvPr id="20" name="Picture 19">
            <a:extLst>
              <a:ext uri="{FF2B5EF4-FFF2-40B4-BE49-F238E27FC236}">
                <a16:creationId xmlns:a16="http://schemas.microsoft.com/office/drawing/2014/main" id="{52433124-240E-1E22-F12F-F03252529A3F}"/>
              </a:ext>
            </a:extLst>
          </p:cNvPr>
          <p:cNvPicPr>
            <a:picLocks noChangeAspect="1"/>
          </p:cNvPicPr>
          <p:nvPr/>
        </p:nvPicPr>
        <p:blipFill>
          <a:blip r:embed="rId9"/>
          <a:stretch>
            <a:fillRect/>
          </a:stretch>
        </p:blipFill>
        <p:spPr>
          <a:xfrm>
            <a:off x="237090" y="5242983"/>
            <a:ext cx="6165861" cy="1615017"/>
          </a:xfrm>
          <a:prstGeom prst="rect">
            <a:avLst/>
          </a:prstGeom>
        </p:spPr>
      </p:pic>
      <p:pic>
        <p:nvPicPr>
          <p:cNvPr id="31" name="Picture 30">
            <a:extLst>
              <a:ext uri="{FF2B5EF4-FFF2-40B4-BE49-F238E27FC236}">
                <a16:creationId xmlns:a16="http://schemas.microsoft.com/office/drawing/2014/main" id="{EF505041-749E-B9E1-E354-D35E27C9417F}"/>
              </a:ext>
            </a:extLst>
          </p:cNvPr>
          <p:cNvPicPr>
            <a:picLocks noChangeAspect="1"/>
          </p:cNvPicPr>
          <p:nvPr/>
        </p:nvPicPr>
        <p:blipFill>
          <a:blip r:embed="rId10"/>
          <a:stretch>
            <a:fillRect/>
          </a:stretch>
        </p:blipFill>
        <p:spPr>
          <a:xfrm>
            <a:off x="1807045" y="1441790"/>
            <a:ext cx="8577910" cy="4778780"/>
          </a:xfrm>
          <a:prstGeom prst="rect">
            <a:avLst/>
          </a:prstGeom>
        </p:spPr>
      </p:pic>
    </p:spTree>
    <p:custDataLst>
      <p:tags r:id="rId1"/>
    </p:custDataLst>
    <p:extLst>
      <p:ext uri="{BB962C8B-B14F-4D97-AF65-F5344CB8AC3E}">
        <p14:creationId xmlns:p14="http://schemas.microsoft.com/office/powerpoint/2010/main" val="406634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057D2-261F-722C-C934-1EEC09B4D32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AFBA058-6152-E718-4280-862D7A30CEC8}"/>
              </a:ext>
            </a:extLst>
          </p:cNvPr>
          <p:cNvSpPr txBox="1">
            <a:spLocks/>
          </p:cNvSpPr>
          <p:nvPr/>
        </p:nvSpPr>
        <p:spPr>
          <a:xfrm>
            <a:off x="402906" y="164072"/>
            <a:ext cx="7987468"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So, Things Aren’t Great</a:t>
            </a:r>
          </a:p>
        </p:txBody>
      </p:sp>
      <p:sp>
        <p:nvSpPr>
          <p:cNvPr id="7" name="Subtitle 6">
            <a:extLst>
              <a:ext uri="{FF2B5EF4-FFF2-40B4-BE49-F238E27FC236}">
                <a16:creationId xmlns:a16="http://schemas.microsoft.com/office/drawing/2014/main" id="{0DAF3296-AFBD-5D6A-1605-A0B4BC7A39A5}"/>
              </a:ext>
            </a:extLst>
          </p:cNvPr>
          <p:cNvSpPr txBox="1">
            <a:spLocks/>
          </p:cNvSpPr>
          <p:nvPr/>
        </p:nvSpPr>
        <p:spPr>
          <a:xfrm>
            <a:off x="274116" y="2579885"/>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C8050B53-6F52-0E90-D31C-5F04FD03483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2" name="TextBox 1">
            <a:extLst>
              <a:ext uri="{FF2B5EF4-FFF2-40B4-BE49-F238E27FC236}">
                <a16:creationId xmlns:a16="http://schemas.microsoft.com/office/drawing/2014/main" id="{2127224E-7E30-61A1-81D9-7AADF7C6E122}"/>
              </a:ext>
            </a:extLst>
          </p:cNvPr>
          <p:cNvSpPr txBox="1"/>
          <p:nvPr/>
        </p:nvSpPr>
        <p:spPr>
          <a:xfrm>
            <a:off x="274116" y="1973724"/>
            <a:ext cx="9013372" cy="523220"/>
          </a:xfrm>
          <a:prstGeom prst="rect">
            <a:avLst/>
          </a:prstGeom>
          <a:noFill/>
        </p:spPr>
        <p:txBody>
          <a:bodyPr wrap="square" rtlCol="0">
            <a:spAutoFit/>
          </a:bodyPr>
          <a:lstStyle/>
          <a:p>
            <a:endParaRPr lang="en-US" sz="2800" dirty="0">
              <a:solidFill>
                <a:schemeClr val="bg2"/>
              </a:solidFill>
            </a:endParaRPr>
          </a:p>
        </p:txBody>
      </p:sp>
      <p:pic>
        <p:nvPicPr>
          <p:cNvPr id="8" name="Picture 7">
            <a:extLst>
              <a:ext uri="{FF2B5EF4-FFF2-40B4-BE49-F238E27FC236}">
                <a16:creationId xmlns:a16="http://schemas.microsoft.com/office/drawing/2014/main" id="{7A4380DB-ED96-7EB3-7414-258B14AAF689}"/>
              </a:ext>
            </a:extLst>
          </p:cNvPr>
          <p:cNvPicPr>
            <a:picLocks noChangeAspect="1"/>
          </p:cNvPicPr>
          <p:nvPr/>
        </p:nvPicPr>
        <p:blipFill>
          <a:blip r:embed="rId5"/>
          <a:stretch>
            <a:fillRect/>
          </a:stretch>
        </p:blipFill>
        <p:spPr>
          <a:xfrm>
            <a:off x="274116" y="2037507"/>
            <a:ext cx="5907742" cy="2746686"/>
          </a:xfrm>
          <a:prstGeom prst="rect">
            <a:avLst/>
          </a:prstGeom>
        </p:spPr>
      </p:pic>
      <p:pic>
        <p:nvPicPr>
          <p:cNvPr id="10" name="Picture 9">
            <a:extLst>
              <a:ext uri="{FF2B5EF4-FFF2-40B4-BE49-F238E27FC236}">
                <a16:creationId xmlns:a16="http://schemas.microsoft.com/office/drawing/2014/main" id="{8C80AB92-5094-1FC2-D9B6-708B8769A25C}"/>
              </a:ext>
            </a:extLst>
          </p:cNvPr>
          <p:cNvPicPr>
            <a:picLocks noChangeAspect="1"/>
          </p:cNvPicPr>
          <p:nvPr/>
        </p:nvPicPr>
        <p:blipFill>
          <a:blip r:embed="rId6"/>
          <a:stretch>
            <a:fillRect/>
          </a:stretch>
        </p:blipFill>
        <p:spPr>
          <a:xfrm>
            <a:off x="4575409" y="2079821"/>
            <a:ext cx="7372350" cy="1000125"/>
          </a:xfrm>
          <a:prstGeom prst="rect">
            <a:avLst/>
          </a:prstGeom>
        </p:spPr>
      </p:pic>
      <p:pic>
        <p:nvPicPr>
          <p:cNvPr id="12" name="Picture 11">
            <a:extLst>
              <a:ext uri="{FF2B5EF4-FFF2-40B4-BE49-F238E27FC236}">
                <a16:creationId xmlns:a16="http://schemas.microsoft.com/office/drawing/2014/main" id="{371187CA-8572-BE59-3923-54EE29DDA3B1}"/>
              </a:ext>
            </a:extLst>
          </p:cNvPr>
          <p:cNvPicPr>
            <a:picLocks noChangeAspect="1"/>
          </p:cNvPicPr>
          <p:nvPr/>
        </p:nvPicPr>
        <p:blipFill>
          <a:blip r:embed="rId7"/>
          <a:stretch>
            <a:fillRect/>
          </a:stretch>
        </p:blipFill>
        <p:spPr>
          <a:xfrm>
            <a:off x="274116" y="4789573"/>
            <a:ext cx="5543550" cy="904875"/>
          </a:xfrm>
          <a:prstGeom prst="rect">
            <a:avLst/>
          </a:prstGeom>
        </p:spPr>
      </p:pic>
      <p:pic>
        <p:nvPicPr>
          <p:cNvPr id="14" name="Picture 13">
            <a:extLst>
              <a:ext uri="{FF2B5EF4-FFF2-40B4-BE49-F238E27FC236}">
                <a16:creationId xmlns:a16="http://schemas.microsoft.com/office/drawing/2014/main" id="{D1F011F2-68DA-6F5A-5C8E-591B46B8FE4F}"/>
              </a:ext>
            </a:extLst>
          </p:cNvPr>
          <p:cNvPicPr>
            <a:picLocks noChangeAspect="1"/>
          </p:cNvPicPr>
          <p:nvPr/>
        </p:nvPicPr>
        <p:blipFill>
          <a:blip r:embed="rId8"/>
          <a:stretch>
            <a:fillRect/>
          </a:stretch>
        </p:blipFill>
        <p:spPr>
          <a:xfrm>
            <a:off x="5776465" y="3071015"/>
            <a:ext cx="6171294" cy="1372197"/>
          </a:xfrm>
          <a:prstGeom prst="rect">
            <a:avLst/>
          </a:prstGeom>
        </p:spPr>
      </p:pic>
      <p:pic>
        <p:nvPicPr>
          <p:cNvPr id="16" name="Picture 15">
            <a:extLst>
              <a:ext uri="{FF2B5EF4-FFF2-40B4-BE49-F238E27FC236}">
                <a16:creationId xmlns:a16="http://schemas.microsoft.com/office/drawing/2014/main" id="{25031C9D-F3EF-5055-D023-9E8B219EEDEE}"/>
              </a:ext>
            </a:extLst>
          </p:cNvPr>
          <p:cNvPicPr>
            <a:picLocks noChangeAspect="1"/>
          </p:cNvPicPr>
          <p:nvPr/>
        </p:nvPicPr>
        <p:blipFill>
          <a:blip r:embed="rId9"/>
          <a:stretch>
            <a:fillRect/>
          </a:stretch>
        </p:blipFill>
        <p:spPr>
          <a:xfrm>
            <a:off x="5795231" y="4443212"/>
            <a:ext cx="6133762" cy="1462976"/>
          </a:xfrm>
          <a:prstGeom prst="rect">
            <a:avLst/>
          </a:prstGeom>
        </p:spPr>
      </p:pic>
    </p:spTree>
    <p:custDataLst>
      <p:tags r:id="rId1"/>
    </p:custDataLst>
    <p:extLst>
      <p:ext uri="{BB962C8B-B14F-4D97-AF65-F5344CB8AC3E}">
        <p14:creationId xmlns:p14="http://schemas.microsoft.com/office/powerpoint/2010/main" val="360498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53831-D59B-CD15-038D-83CFBE8635B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4AC3009-CED1-C1F6-44A5-9DAFBFE2695D}"/>
              </a:ext>
            </a:extLst>
          </p:cNvPr>
          <p:cNvSpPr txBox="1">
            <a:spLocks/>
          </p:cNvSpPr>
          <p:nvPr/>
        </p:nvSpPr>
        <p:spPr>
          <a:xfrm>
            <a:off x="402906" y="164072"/>
            <a:ext cx="8938314"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Hey, That’s Us!</a:t>
            </a:r>
          </a:p>
        </p:txBody>
      </p:sp>
      <p:pic>
        <p:nvPicPr>
          <p:cNvPr id="3" name="Picture 2">
            <a:extLst>
              <a:ext uri="{FF2B5EF4-FFF2-40B4-BE49-F238E27FC236}">
                <a16:creationId xmlns:a16="http://schemas.microsoft.com/office/drawing/2014/main" id="{B6CBB816-49FE-55C6-F3DD-06568C7C81A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pic>
        <p:nvPicPr>
          <p:cNvPr id="8" name="Picture 7">
            <a:extLst>
              <a:ext uri="{FF2B5EF4-FFF2-40B4-BE49-F238E27FC236}">
                <a16:creationId xmlns:a16="http://schemas.microsoft.com/office/drawing/2014/main" id="{B5A7EF9C-B856-1073-55D7-7CD443FB2D0B}"/>
              </a:ext>
            </a:extLst>
          </p:cNvPr>
          <p:cNvPicPr>
            <a:picLocks noChangeAspect="1"/>
          </p:cNvPicPr>
          <p:nvPr/>
        </p:nvPicPr>
        <p:blipFill>
          <a:blip r:embed="rId5"/>
          <a:stretch>
            <a:fillRect/>
          </a:stretch>
        </p:blipFill>
        <p:spPr>
          <a:xfrm>
            <a:off x="547617" y="1279204"/>
            <a:ext cx="5548384" cy="2278706"/>
          </a:xfrm>
          <a:prstGeom prst="rect">
            <a:avLst/>
          </a:prstGeom>
        </p:spPr>
      </p:pic>
      <p:pic>
        <p:nvPicPr>
          <p:cNvPr id="10" name="Picture 9">
            <a:extLst>
              <a:ext uri="{FF2B5EF4-FFF2-40B4-BE49-F238E27FC236}">
                <a16:creationId xmlns:a16="http://schemas.microsoft.com/office/drawing/2014/main" id="{95F757CE-66D1-3DC1-9DB8-AF1D89B50595}"/>
              </a:ext>
            </a:extLst>
          </p:cNvPr>
          <p:cNvPicPr>
            <a:picLocks noChangeAspect="1"/>
          </p:cNvPicPr>
          <p:nvPr/>
        </p:nvPicPr>
        <p:blipFill>
          <a:blip r:embed="rId6"/>
          <a:stretch>
            <a:fillRect/>
          </a:stretch>
        </p:blipFill>
        <p:spPr>
          <a:xfrm>
            <a:off x="547616" y="3972361"/>
            <a:ext cx="9039366" cy="2798841"/>
          </a:xfrm>
          <a:prstGeom prst="rect">
            <a:avLst/>
          </a:prstGeom>
        </p:spPr>
      </p:pic>
      <p:pic>
        <p:nvPicPr>
          <p:cNvPr id="4" name="Picture 3">
            <a:extLst>
              <a:ext uri="{FF2B5EF4-FFF2-40B4-BE49-F238E27FC236}">
                <a16:creationId xmlns:a16="http://schemas.microsoft.com/office/drawing/2014/main" id="{B2EB9652-A4E7-BFD8-2B1A-E7D46A83F227}"/>
              </a:ext>
            </a:extLst>
          </p:cNvPr>
          <p:cNvPicPr>
            <a:picLocks noChangeAspect="1"/>
          </p:cNvPicPr>
          <p:nvPr/>
        </p:nvPicPr>
        <p:blipFill>
          <a:blip r:embed="rId7"/>
          <a:srcRect t="20363" r="3661"/>
          <a:stretch>
            <a:fillRect/>
          </a:stretch>
        </p:blipFill>
        <p:spPr>
          <a:xfrm>
            <a:off x="6263140" y="1808364"/>
            <a:ext cx="5740932" cy="1218821"/>
          </a:xfrm>
          <a:prstGeom prst="rect">
            <a:avLst/>
          </a:prstGeom>
        </p:spPr>
      </p:pic>
    </p:spTree>
    <p:custDataLst>
      <p:tags r:id="rId1"/>
    </p:custDataLst>
    <p:extLst>
      <p:ext uri="{BB962C8B-B14F-4D97-AF65-F5344CB8AC3E}">
        <p14:creationId xmlns:p14="http://schemas.microsoft.com/office/powerpoint/2010/main" val="3386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5839A-D48B-119B-261E-CD9F7212D63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0D3652-5753-4BC8-B0F0-53A036A65685}"/>
              </a:ext>
            </a:extLst>
          </p:cNvPr>
          <p:cNvSpPr txBox="1">
            <a:spLocks/>
          </p:cNvSpPr>
          <p:nvPr/>
        </p:nvSpPr>
        <p:spPr>
          <a:xfrm>
            <a:off x="402906" y="164072"/>
            <a:ext cx="8882762" cy="1087581"/>
          </a:xfrm>
          <a:prstGeom prst="rect">
            <a:avLst/>
          </a:prstGeom>
        </p:spPr>
        <p:txBody>
          <a:bodyPr anchor="ctr">
            <a:noAutofit/>
          </a:bodyPr>
          <a:lstStyle>
            <a:lvl1pPr algn="ctr" defTabSz="457200" rtl="0" eaLnBrk="1" latinLnBrk="0" hangingPunct="1">
              <a:spcBef>
                <a:spcPct val="0"/>
              </a:spcBef>
              <a:buNone/>
              <a:defRPr sz="4200" b="0" i="1" kern="1200">
                <a:solidFill>
                  <a:srgbClr val="002D50"/>
                </a:solidFill>
                <a:latin typeface="Adobe Caslon Pro"/>
                <a:ea typeface="+mj-ea"/>
                <a:cs typeface="Adobe Caslon Pro"/>
              </a:defRPr>
            </a:lvl1pPr>
          </a:lstStyle>
          <a:p>
            <a:pPr algn="l"/>
            <a:r>
              <a:rPr lang="en-US" sz="5400" b="1" i="0" dirty="0">
                <a:solidFill>
                  <a:srgbClr val="BBBCBC"/>
                </a:solidFill>
                <a:latin typeface="Helvetica Neue"/>
                <a:cs typeface="Helvetica Neue"/>
              </a:rPr>
              <a:t>And That’s the Rest of Us!</a:t>
            </a:r>
          </a:p>
        </p:txBody>
      </p:sp>
      <p:sp>
        <p:nvSpPr>
          <p:cNvPr id="7" name="Subtitle 6">
            <a:extLst>
              <a:ext uri="{FF2B5EF4-FFF2-40B4-BE49-F238E27FC236}">
                <a16:creationId xmlns:a16="http://schemas.microsoft.com/office/drawing/2014/main" id="{B3C33EDA-DB6F-2638-51D0-1F17BF9649E5}"/>
              </a:ext>
            </a:extLst>
          </p:cNvPr>
          <p:cNvSpPr txBox="1">
            <a:spLocks/>
          </p:cNvSpPr>
          <p:nvPr/>
        </p:nvSpPr>
        <p:spPr>
          <a:xfrm>
            <a:off x="402906" y="2463974"/>
            <a:ext cx="9357111" cy="730441"/>
          </a:xfrm>
          <a:prstGeom prst="rect">
            <a:avLst/>
          </a:prstGeom>
        </p:spPr>
        <p:txBody>
          <a:bodyP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55 Helvetica Roman"/>
                <a:ea typeface="+mn-ea"/>
                <a:cs typeface="55 Helvetica Roman"/>
              </a:defRPr>
            </a:lvl1pPr>
            <a:lvl2pPr marL="742950" indent="-285750" algn="l" defTabSz="457200" rtl="0" eaLnBrk="1" latinLnBrk="0" hangingPunct="1">
              <a:spcBef>
                <a:spcPct val="20000"/>
              </a:spcBef>
              <a:buFont typeface="Arial"/>
              <a:buChar char="–"/>
              <a:defRPr sz="2800" b="0" i="0" kern="1200">
                <a:solidFill>
                  <a:schemeClr val="tx1"/>
                </a:solidFill>
                <a:latin typeface="55 Helvetica Roman"/>
                <a:ea typeface="+mn-ea"/>
                <a:cs typeface="55 Helvetica Roman"/>
              </a:defRPr>
            </a:lvl2pPr>
            <a:lvl3pPr marL="1143000" indent="-228600" algn="l" defTabSz="457200" rtl="0" eaLnBrk="1" latinLnBrk="0" hangingPunct="1">
              <a:spcBef>
                <a:spcPct val="20000"/>
              </a:spcBef>
              <a:buFont typeface="Arial"/>
              <a:buChar char="•"/>
              <a:defRPr sz="2400" b="0" i="0" kern="1200">
                <a:solidFill>
                  <a:schemeClr val="tx1"/>
                </a:solidFill>
                <a:latin typeface="55 Helvetica Roman"/>
                <a:ea typeface="+mn-ea"/>
                <a:cs typeface="55 Helvetica Roman"/>
              </a:defRPr>
            </a:lvl3pPr>
            <a:lvl4pPr marL="16002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4pPr>
            <a:lvl5pPr marL="2057400" indent="-228600" algn="l" defTabSz="457200" rtl="0" eaLnBrk="1" latinLnBrk="0" hangingPunct="1">
              <a:spcBef>
                <a:spcPct val="20000"/>
              </a:spcBef>
              <a:buFont typeface="Arial"/>
              <a:buChar char="»"/>
              <a:defRPr sz="2000" b="0" i="0" kern="1200">
                <a:solidFill>
                  <a:schemeClr val="tx1"/>
                </a:solidFill>
                <a:latin typeface="55 Helvetica Roman"/>
                <a:ea typeface="+mn-ea"/>
                <a:cs typeface="55 Helvetica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solidFill>
                <a:schemeClr val="bg1"/>
              </a:solidFill>
              <a:latin typeface="Helvetica Neue Medium"/>
              <a:cs typeface="Helvetica Neue Medium"/>
            </a:endParaRPr>
          </a:p>
        </p:txBody>
      </p:sp>
      <p:pic>
        <p:nvPicPr>
          <p:cNvPr id="3" name="Picture 2">
            <a:extLst>
              <a:ext uri="{FF2B5EF4-FFF2-40B4-BE49-F238E27FC236}">
                <a16:creationId xmlns:a16="http://schemas.microsoft.com/office/drawing/2014/main" id="{14E1092B-FAD6-63A9-4DDE-B8E3C93C6A7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839" y="295019"/>
            <a:ext cx="2337332" cy="825688"/>
          </a:xfrm>
          <a:prstGeom prst="rect">
            <a:avLst/>
          </a:prstGeom>
        </p:spPr>
      </p:pic>
      <p:sp>
        <p:nvSpPr>
          <p:cNvPr id="2" name="TextBox 1">
            <a:extLst>
              <a:ext uri="{FF2B5EF4-FFF2-40B4-BE49-F238E27FC236}">
                <a16:creationId xmlns:a16="http://schemas.microsoft.com/office/drawing/2014/main" id="{E035CCFB-E819-759D-E069-68186FCDC64C}"/>
              </a:ext>
            </a:extLst>
          </p:cNvPr>
          <p:cNvSpPr txBox="1"/>
          <p:nvPr/>
        </p:nvSpPr>
        <p:spPr>
          <a:xfrm>
            <a:off x="402906" y="1857813"/>
            <a:ext cx="9013372" cy="523220"/>
          </a:xfrm>
          <a:prstGeom prst="rect">
            <a:avLst/>
          </a:prstGeom>
          <a:noFill/>
        </p:spPr>
        <p:txBody>
          <a:bodyPr wrap="square" rtlCol="0">
            <a:spAutoFit/>
          </a:bodyPr>
          <a:lstStyle/>
          <a:p>
            <a:endParaRPr lang="en-US" sz="2800" dirty="0">
              <a:solidFill>
                <a:schemeClr val="bg2"/>
              </a:solidFill>
            </a:endParaRPr>
          </a:p>
        </p:txBody>
      </p:sp>
      <p:pic>
        <p:nvPicPr>
          <p:cNvPr id="10" name="Picture 9">
            <a:extLst>
              <a:ext uri="{FF2B5EF4-FFF2-40B4-BE49-F238E27FC236}">
                <a16:creationId xmlns:a16="http://schemas.microsoft.com/office/drawing/2014/main" id="{CF487D2B-BF79-9B31-5A80-30C126A16AD9}"/>
              </a:ext>
            </a:extLst>
          </p:cNvPr>
          <p:cNvPicPr>
            <a:picLocks noChangeAspect="1"/>
          </p:cNvPicPr>
          <p:nvPr/>
        </p:nvPicPr>
        <p:blipFill>
          <a:blip r:embed="rId5"/>
          <a:stretch>
            <a:fillRect/>
          </a:stretch>
        </p:blipFill>
        <p:spPr>
          <a:xfrm>
            <a:off x="0" y="1435261"/>
            <a:ext cx="7140096" cy="1759154"/>
          </a:xfrm>
          <a:prstGeom prst="rect">
            <a:avLst/>
          </a:prstGeom>
        </p:spPr>
      </p:pic>
      <p:pic>
        <p:nvPicPr>
          <p:cNvPr id="12" name="Picture 11">
            <a:extLst>
              <a:ext uri="{FF2B5EF4-FFF2-40B4-BE49-F238E27FC236}">
                <a16:creationId xmlns:a16="http://schemas.microsoft.com/office/drawing/2014/main" id="{E9DCCCF4-55EF-2C65-20D4-A1AC5AF2B221}"/>
              </a:ext>
            </a:extLst>
          </p:cNvPr>
          <p:cNvPicPr>
            <a:picLocks noChangeAspect="1"/>
          </p:cNvPicPr>
          <p:nvPr/>
        </p:nvPicPr>
        <p:blipFill>
          <a:blip r:embed="rId6"/>
          <a:stretch>
            <a:fillRect/>
          </a:stretch>
        </p:blipFill>
        <p:spPr>
          <a:xfrm>
            <a:off x="6451661" y="1427363"/>
            <a:ext cx="5740339" cy="940438"/>
          </a:xfrm>
          <a:prstGeom prst="rect">
            <a:avLst/>
          </a:prstGeom>
        </p:spPr>
      </p:pic>
      <p:pic>
        <p:nvPicPr>
          <p:cNvPr id="14" name="Picture 13">
            <a:extLst>
              <a:ext uri="{FF2B5EF4-FFF2-40B4-BE49-F238E27FC236}">
                <a16:creationId xmlns:a16="http://schemas.microsoft.com/office/drawing/2014/main" id="{81C558BA-AB43-D110-6632-C51AD58FABA9}"/>
              </a:ext>
            </a:extLst>
          </p:cNvPr>
          <p:cNvPicPr>
            <a:picLocks noChangeAspect="1"/>
          </p:cNvPicPr>
          <p:nvPr/>
        </p:nvPicPr>
        <p:blipFill>
          <a:blip r:embed="rId7"/>
          <a:stretch>
            <a:fillRect/>
          </a:stretch>
        </p:blipFill>
        <p:spPr>
          <a:xfrm>
            <a:off x="0" y="3194415"/>
            <a:ext cx="7138020" cy="1414136"/>
          </a:xfrm>
          <a:prstGeom prst="rect">
            <a:avLst/>
          </a:prstGeom>
        </p:spPr>
      </p:pic>
      <p:pic>
        <p:nvPicPr>
          <p:cNvPr id="16" name="Picture 15">
            <a:extLst>
              <a:ext uri="{FF2B5EF4-FFF2-40B4-BE49-F238E27FC236}">
                <a16:creationId xmlns:a16="http://schemas.microsoft.com/office/drawing/2014/main" id="{610BBB7F-DD6C-69D5-9807-A825CB239E85}"/>
              </a:ext>
            </a:extLst>
          </p:cNvPr>
          <p:cNvPicPr>
            <a:picLocks noChangeAspect="1"/>
          </p:cNvPicPr>
          <p:nvPr/>
        </p:nvPicPr>
        <p:blipFill>
          <a:blip r:embed="rId8"/>
          <a:stretch>
            <a:fillRect/>
          </a:stretch>
        </p:blipFill>
        <p:spPr>
          <a:xfrm>
            <a:off x="7138021" y="2354540"/>
            <a:ext cx="5053980" cy="4618292"/>
          </a:xfrm>
          <a:prstGeom prst="rect">
            <a:avLst/>
          </a:prstGeom>
        </p:spPr>
      </p:pic>
      <p:pic>
        <p:nvPicPr>
          <p:cNvPr id="18" name="Picture 17">
            <a:extLst>
              <a:ext uri="{FF2B5EF4-FFF2-40B4-BE49-F238E27FC236}">
                <a16:creationId xmlns:a16="http://schemas.microsoft.com/office/drawing/2014/main" id="{B31B8A0E-A140-68C0-6787-15BBAB4E764F}"/>
              </a:ext>
            </a:extLst>
          </p:cNvPr>
          <p:cNvPicPr>
            <a:picLocks noChangeAspect="1"/>
          </p:cNvPicPr>
          <p:nvPr/>
        </p:nvPicPr>
        <p:blipFill>
          <a:blip r:embed="rId9"/>
          <a:stretch>
            <a:fillRect/>
          </a:stretch>
        </p:blipFill>
        <p:spPr>
          <a:xfrm>
            <a:off x="0" y="4608551"/>
            <a:ext cx="7171690" cy="1414136"/>
          </a:xfrm>
          <a:prstGeom prst="rect">
            <a:avLst/>
          </a:prstGeom>
        </p:spPr>
      </p:pic>
    </p:spTree>
    <p:custDataLst>
      <p:tags r:id="rId1"/>
    </p:custDataLst>
    <p:extLst>
      <p:ext uri="{BB962C8B-B14F-4D97-AF65-F5344CB8AC3E}">
        <p14:creationId xmlns:p14="http://schemas.microsoft.com/office/powerpoint/2010/main" val="9325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5|15.2|15.7|5.7|8|10.4|12.9"/>
</p:tagLst>
</file>

<file path=ppt/tags/tag10.xml><?xml version="1.0" encoding="utf-8"?>
<p:tagLst xmlns:a="http://schemas.openxmlformats.org/drawingml/2006/main" xmlns:r="http://schemas.openxmlformats.org/officeDocument/2006/relationships" xmlns:p="http://schemas.openxmlformats.org/presentationml/2006/main">
  <p:tag name="TIMING" val="|4.2|29.4|20.3"/>
</p:tagLst>
</file>

<file path=ppt/tags/tag11.xml><?xml version="1.0" encoding="utf-8"?>
<p:tagLst xmlns:a="http://schemas.openxmlformats.org/drawingml/2006/main" xmlns:r="http://schemas.openxmlformats.org/officeDocument/2006/relationships" xmlns:p="http://schemas.openxmlformats.org/presentationml/2006/main">
  <p:tag name="TIMING" val="|15.1|30.3|42.6|21.9|22.3|36.2"/>
</p:tagLst>
</file>

<file path=ppt/tags/tag12.xml><?xml version="1.0" encoding="utf-8"?>
<p:tagLst xmlns:a="http://schemas.openxmlformats.org/drawingml/2006/main" xmlns:r="http://schemas.openxmlformats.org/officeDocument/2006/relationships" xmlns:p="http://schemas.openxmlformats.org/presentationml/2006/main">
  <p:tag name="TIMING" val="|9.8|25.5"/>
</p:tagLst>
</file>

<file path=ppt/tags/tag13.xml><?xml version="1.0" encoding="utf-8"?>
<p:tagLst xmlns:a="http://schemas.openxmlformats.org/drawingml/2006/main" xmlns:r="http://schemas.openxmlformats.org/officeDocument/2006/relationships" xmlns:p="http://schemas.openxmlformats.org/presentationml/2006/main">
  <p:tag name="TIMING" val="|22.8|3.2|9.2|12.9|16.1|4"/>
</p:tagLst>
</file>

<file path=ppt/tags/tag14.xml><?xml version="1.0" encoding="utf-8"?>
<p:tagLst xmlns:a="http://schemas.openxmlformats.org/drawingml/2006/main" xmlns:r="http://schemas.openxmlformats.org/officeDocument/2006/relationships" xmlns:p="http://schemas.openxmlformats.org/presentationml/2006/main">
  <p:tag name="TIMING" val="|17.8|21.3"/>
</p:tagLst>
</file>

<file path=ppt/tags/tag15.xml><?xml version="1.0" encoding="utf-8"?>
<p:tagLst xmlns:a="http://schemas.openxmlformats.org/drawingml/2006/main" xmlns:r="http://schemas.openxmlformats.org/officeDocument/2006/relationships" xmlns:p="http://schemas.openxmlformats.org/presentationml/2006/main">
  <p:tag name="TIMING" val="|8.2|14.6|9.3|10.8"/>
</p:tagLst>
</file>

<file path=ppt/tags/tag16.xml><?xml version="1.0" encoding="utf-8"?>
<p:tagLst xmlns:a="http://schemas.openxmlformats.org/drawingml/2006/main" xmlns:r="http://schemas.openxmlformats.org/officeDocument/2006/relationships" xmlns:p="http://schemas.openxmlformats.org/presentationml/2006/main">
  <p:tag name="TIMING" val="|16|8|74.6|5.5|43.2|3.8|28.7|4.3|36.8|7.4|20.8|14.4"/>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36.9|43.1|0.1|42.5|3.4"/>
</p:tagLst>
</file>

<file path=ppt/tags/tag19.xml><?xml version="1.0" encoding="utf-8"?>
<p:tagLst xmlns:a="http://schemas.openxmlformats.org/drawingml/2006/main" xmlns:r="http://schemas.openxmlformats.org/officeDocument/2006/relationships" xmlns:p="http://schemas.openxmlformats.org/presentationml/2006/main">
  <p:tag name="TIMING" val="|3.8|10.7|10.8|14.3"/>
</p:tagLst>
</file>

<file path=ppt/tags/tag2.xml><?xml version="1.0" encoding="utf-8"?>
<p:tagLst xmlns:a="http://schemas.openxmlformats.org/drawingml/2006/main" xmlns:r="http://schemas.openxmlformats.org/officeDocument/2006/relationships" xmlns:p="http://schemas.openxmlformats.org/presentationml/2006/main">
  <p:tag name="TIMING" val="|4.5|15.1|47.5"/>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13.3|12.3|19.6|15.1|3.9"/>
</p:tagLst>
</file>

<file path=ppt/tags/tag5.xml><?xml version="1.0" encoding="utf-8"?>
<p:tagLst xmlns:a="http://schemas.openxmlformats.org/drawingml/2006/main" xmlns:r="http://schemas.openxmlformats.org/officeDocument/2006/relationships" xmlns:p="http://schemas.openxmlformats.org/presentationml/2006/main">
  <p:tag name="TIMING" val="|6.4|8.5|8.9|7.7|6.8"/>
</p:tagLst>
</file>

<file path=ppt/tags/tag6.xml><?xml version="1.0" encoding="utf-8"?>
<p:tagLst xmlns:a="http://schemas.openxmlformats.org/drawingml/2006/main" xmlns:r="http://schemas.openxmlformats.org/officeDocument/2006/relationships" xmlns:p="http://schemas.openxmlformats.org/presentationml/2006/main">
  <p:tag name="TIMING" val="|28.1"/>
</p:tagLst>
</file>

<file path=ppt/tags/tag7.xml><?xml version="1.0" encoding="utf-8"?>
<p:tagLst xmlns:a="http://schemas.openxmlformats.org/drawingml/2006/main" xmlns:r="http://schemas.openxmlformats.org/officeDocument/2006/relationships" xmlns:p="http://schemas.openxmlformats.org/presentationml/2006/main">
  <p:tag name="TIMING" val="|8.9|14.5|9.4|16.5|9.9"/>
</p:tagLst>
</file>

<file path=ppt/tags/tag8.xml><?xml version="1.0" encoding="utf-8"?>
<p:tagLst xmlns:a="http://schemas.openxmlformats.org/drawingml/2006/main" xmlns:r="http://schemas.openxmlformats.org/officeDocument/2006/relationships" xmlns:p="http://schemas.openxmlformats.org/presentationml/2006/main">
  <p:tag name="TIMING" val="|38|15|1"/>
</p:tagLst>
</file>

<file path=ppt/tags/tag9.xml><?xml version="1.0" encoding="utf-8"?>
<p:tagLst xmlns:a="http://schemas.openxmlformats.org/drawingml/2006/main" xmlns:r="http://schemas.openxmlformats.org/officeDocument/2006/relationships" xmlns:p="http://schemas.openxmlformats.org/presentationml/2006/main">
  <p:tag name="TIMING" val="|7.6|4.7|7.1|1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7664</TotalTime>
  <Words>6940</Words>
  <Application>Microsoft Office PowerPoint</Application>
  <PresentationFormat>Widescreen</PresentationFormat>
  <Paragraphs>404</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Consolas</vt:lpstr>
      <vt:lpstr>Helvetica Neue</vt:lpstr>
      <vt:lpstr>Helvetica Neue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Arkema</dc:creator>
  <cp:lastModifiedBy>Logan Arkema</cp:lastModifiedBy>
  <cp:revision>10</cp:revision>
  <dcterms:created xsi:type="dcterms:W3CDTF">2022-08-05T02:23:35Z</dcterms:created>
  <dcterms:modified xsi:type="dcterms:W3CDTF">2025-08-05T14:43:07Z</dcterms:modified>
</cp:coreProperties>
</file>